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mp4" ContentType="video/mp4"/>
  <Default Extension="jp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67" r:id="rId4"/>
    <p:sldId id="258" r:id="rId5"/>
    <p:sldId id="265" r:id="rId6"/>
    <p:sldId id="259" r:id="rId7"/>
    <p:sldId id="269" r:id="rId8"/>
    <p:sldId id="270" r:id="rId9"/>
    <p:sldId id="271" r:id="rId10"/>
    <p:sldId id="264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/>
    <p:restoredTop sz="94706"/>
  </p:normalViewPr>
  <p:slideViewPr>
    <p:cSldViewPr snapToGrid="0" snapToObjects="1" showGuides="1">
      <p:cViewPr varScale="1">
        <p:scale>
          <a:sx n="137" d="100"/>
          <a:sy n="137" d="100"/>
        </p:scale>
        <p:origin x="97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B39C1-122E-6046-913C-C1E7D9B97DAA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2E7B7-CB85-0F48-BE02-26399D7B5BB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391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 smtClean="0"/>
              <a:t>Se  proyecta que empeorará en los próximos 20 años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2E7B7-CB85-0F48-BE02-26399D7B5BB3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886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Los hombres mayores de 40 años en</a:t>
            </a:r>
            <a:r>
              <a:rPr lang="es-ES_tradnl" baseline="0" dirty="0" smtClean="0"/>
              <a:t> el </a:t>
            </a:r>
            <a:r>
              <a:rPr lang="es-ES_tradnl" baseline="0" dirty="0" err="1" smtClean="0"/>
              <a:t>pa</a:t>
            </a:r>
            <a:r>
              <a:rPr lang="es-ES" baseline="0" dirty="0" err="1" smtClean="0"/>
              <a:t>ís</a:t>
            </a:r>
            <a:r>
              <a:rPr lang="es-ES" baseline="0" dirty="0" smtClean="0"/>
              <a:t> les encanta el fútbol! 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2E7B7-CB85-0F48-BE02-26399D7B5BB3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271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9128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058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7827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761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716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626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052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781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5702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304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669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11D33-30A4-F34F-8B4F-8744A20B4DCE}" type="datetimeFigureOut">
              <a:rPr lang="es-ES_tradnl" smtClean="0"/>
              <a:t>31/3/19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AC359-5D82-8F47-B63A-F76AEB5B639F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699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6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pic>
        <p:nvPicPr>
          <p:cNvPr id="7" name="Picture 2" descr="appy champions league GIF by FC Bayern Munic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9764" y="1474236"/>
            <a:ext cx="2864494" cy="28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ppy champions league GIF by FC Bayern Mun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282104"/>
            <a:ext cx="3247049" cy="324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ppy champions league GIF by FC Bayern Mun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528" y="1091681"/>
            <a:ext cx="3607832" cy="360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1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6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8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pic>
        <p:nvPicPr>
          <p:cNvPr id="4" name="Mencio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4971" y="4553339"/>
            <a:ext cx="699796" cy="6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7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pic>
        <p:nvPicPr>
          <p:cNvPr id="2" name="TVC_Y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4784" y="882910"/>
            <a:ext cx="8397551" cy="472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1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26</Words>
  <Application>Microsoft Macintosh PowerPoint</Application>
  <PresentationFormat>Panorámica</PresentationFormat>
  <Paragraphs>4</Paragraphs>
  <Slides>10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Kyara Jineth Ortega Méndez</dc:creator>
  <cp:lastModifiedBy>Kyara Jineth Ortega Méndez</cp:lastModifiedBy>
  <cp:revision>56</cp:revision>
  <cp:lastPrinted>2019-04-01T03:28:27Z</cp:lastPrinted>
  <dcterms:created xsi:type="dcterms:W3CDTF">2019-03-30T22:50:38Z</dcterms:created>
  <dcterms:modified xsi:type="dcterms:W3CDTF">2019-04-01T03:32:27Z</dcterms:modified>
</cp:coreProperties>
</file>