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601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56064251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56064251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5606425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5606425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56064251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56064251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5606425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5606425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56064251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56064251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56064251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56064251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56064251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56064251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56064251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56064251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56064251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56064251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" y="0"/>
            <a:ext cx="913836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" y="0"/>
            <a:ext cx="914153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" y="0"/>
            <a:ext cx="914153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" y="0"/>
            <a:ext cx="914153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" y="0"/>
            <a:ext cx="914153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" y="0"/>
            <a:ext cx="913836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" y="0"/>
            <a:ext cx="914153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" y="0"/>
            <a:ext cx="914153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" y="0"/>
            <a:ext cx="914153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999" y="0"/>
            <a:ext cx="913836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(16:9)</PresentationFormat>
  <Paragraphs>0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Arley</cp:lastModifiedBy>
  <cp:revision>1</cp:revision>
  <dcterms:modified xsi:type="dcterms:W3CDTF">2019-04-01T02:53:41Z</dcterms:modified>
</cp:coreProperties>
</file>