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146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250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7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5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233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07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8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9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25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65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62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D8EC-2252-4B3E-98C3-A1C5107C906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B2D3-76C0-4D37-B3D3-72C431BBC2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91" y="0"/>
            <a:ext cx="979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0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5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0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0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07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de la Cruz Naranjo Grisales</dc:creator>
  <cp:lastModifiedBy>Fernando de la Cruz Naranjo Grisales</cp:lastModifiedBy>
  <cp:revision>4</cp:revision>
  <dcterms:created xsi:type="dcterms:W3CDTF">2019-04-01T07:45:42Z</dcterms:created>
  <dcterms:modified xsi:type="dcterms:W3CDTF">2019-04-01T08:04:24Z</dcterms:modified>
</cp:coreProperties>
</file>