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56" r:id="rId1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363CE4-1A8F-4CA9-BE99-FE2010E369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68D34D5-725B-47BF-BD24-59530A7A2F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E87AEE-FF34-4950-B743-317881C5B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067C-EA50-4B46-A231-7FC54F13B8BF}" type="datetimeFigureOut">
              <a:rPr lang="es-CO" smtClean="0"/>
              <a:t>8/03/2020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6F1D47-492D-4E6B-AA15-E8888D8F1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6EAF5F-BA4D-4CB4-92AE-7ADD5FEA2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C477D-4E1F-477D-84A2-D6BDBCCE672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43476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A10AA8-C4F3-4396-AFF6-3BE25C621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4930757-BA32-4291-9256-05F839BBA8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49E8D5-1A16-4C5A-A707-EC20A66FB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067C-EA50-4B46-A231-7FC54F13B8BF}" type="datetimeFigureOut">
              <a:rPr lang="es-CO" smtClean="0"/>
              <a:t>8/03/2020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2B25B9A-B853-474D-AA89-5821FC633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4B32ECD-BD1B-4122-927F-9440C1237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C477D-4E1F-477D-84A2-D6BDBCCE672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82971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E9132B7-2994-475C-87AB-4627A00598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B3E5571-870C-461C-8897-19E1A4DE92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CADC57-5F74-41BC-BC9B-057FF9BC9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067C-EA50-4B46-A231-7FC54F13B8BF}" type="datetimeFigureOut">
              <a:rPr lang="es-CO" smtClean="0"/>
              <a:t>8/03/2020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148C1E-0B52-43A5-8B70-0C2822534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3A6035-43EA-4549-8CCB-E7DF3E507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C477D-4E1F-477D-84A2-D6BDBCCE672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50212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CA20FD-CB28-4433-B548-6C4E242DE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AECF126-16EF-48AA-8549-C0FC43C50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015DF5D-9227-4658-AD6D-E6AE139F8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067C-EA50-4B46-A231-7FC54F13B8BF}" type="datetimeFigureOut">
              <a:rPr lang="es-CO" smtClean="0"/>
              <a:t>8/03/2020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3EA8AC-1EE6-47A2-ADED-34F1BF2DC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7ED048E-2CAB-4883-AA47-B6C536D7A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C477D-4E1F-477D-84A2-D6BDBCCE672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65929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35390C-A501-498B-80B2-8EDBFAE9E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B1DF498-982C-4920-A3F8-756ECDEA0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5AA9016-5014-48C3-87C7-E867DEAC6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067C-EA50-4B46-A231-7FC54F13B8BF}" type="datetimeFigureOut">
              <a:rPr lang="es-CO" smtClean="0"/>
              <a:t>8/03/2020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8C49865-3886-4E1A-97F6-638E33CB5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8AE9E84-FF21-40CF-9058-39DF04D48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C477D-4E1F-477D-84A2-D6BDBCCE672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25119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8949C0-0EB1-4256-9025-D953C67DD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1326E37-51D8-4F92-B068-BE111A339C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5E9C8D9-D844-4F32-89ED-49678FEF4C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3072738-075C-49A0-B731-B4B08FAFF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067C-EA50-4B46-A231-7FC54F13B8BF}" type="datetimeFigureOut">
              <a:rPr lang="es-CO" smtClean="0"/>
              <a:t>8/03/2020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EAC59D4-4CA8-4B9D-A220-E219E6BEF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964E56E-6826-42B5-B010-7AF972D67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C477D-4E1F-477D-84A2-D6BDBCCE672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87356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02BB47-9909-481C-8B14-9BB6144F7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F62668-BC9E-41B6-86B2-0D06E1657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F1C23AD-F421-4178-ACC6-83D0AD996A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CF5BDC6-D561-4EF3-9838-564B6451E3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B57AC37-5A78-4416-B2D2-2EFEA8BEEA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F84E9DE-8EFD-41DF-977E-3ADC54EAF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067C-EA50-4B46-A231-7FC54F13B8BF}" type="datetimeFigureOut">
              <a:rPr lang="es-CO" smtClean="0"/>
              <a:t>8/03/2020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0ADEEE0-3919-452B-815D-EC2B96394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5F6DEE7-B3B6-45C0-82E0-636EC9968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C477D-4E1F-477D-84A2-D6BDBCCE672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32112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2F374D-A7E0-4869-9CF3-E90AA5269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BBB62C1-D2D8-4B2F-8FDD-36597E8B5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067C-EA50-4B46-A231-7FC54F13B8BF}" type="datetimeFigureOut">
              <a:rPr lang="es-CO" smtClean="0"/>
              <a:t>8/03/2020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6CE9442-9462-4DBA-9606-7E16C25CD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A7E3594-320E-4A73-80AE-98606EFD6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C477D-4E1F-477D-84A2-D6BDBCCE672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78761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37AA746-D966-45C5-AD0F-AAD064B66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067C-EA50-4B46-A231-7FC54F13B8BF}" type="datetimeFigureOut">
              <a:rPr lang="es-CO" smtClean="0"/>
              <a:t>8/03/2020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CE7A1F8-08CB-47E0-A615-8F9334736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61951E2-7AE8-433E-AC1E-3940D9330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C477D-4E1F-477D-84A2-D6BDBCCE672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95909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368D06-A4B2-44ED-9BA0-163C3BBB2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F5900E-2762-431F-86D5-F76F65454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D395F7F-D7D7-4756-A2C5-8EAC676FB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C21530E-1B9D-45A0-B121-30098706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067C-EA50-4B46-A231-7FC54F13B8BF}" type="datetimeFigureOut">
              <a:rPr lang="es-CO" smtClean="0"/>
              <a:t>8/03/2020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DFE5C78-EE9F-414B-9B2F-CA7CEF118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840C0CA-4A66-4EA3-97AC-6D3CB88FF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C477D-4E1F-477D-84A2-D6BDBCCE672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47237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B6E380-A99C-4A7C-8420-AB2DDEAF9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01A4B86-4AE1-49BE-89C2-C70A34FEB8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F7045CF-116F-49CE-BE40-5961A0AF7F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05BC753-CD50-4367-9FE0-9DBC9B110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067C-EA50-4B46-A231-7FC54F13B8BF}" type="datetimeFigureOut">
              <a:rPr lang="es-CO" smtClean="0"/>
              <a:t>8/03/2020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8555EF5-1088-4459-B6FB-8659E2980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61ECB3F-34AB-437F-AD59-10CF569D0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C477D-4E1F-477D-84A2-D6BDBCCE672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07556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62F444D-AFEB-4101-8CD1-31F03A2F1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D406C7E-B488-41D1-93F6-9C74B07B37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8127C12-2416-471E-A073-A6E3E64A13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A067C-EA50-4B46-A231-7FC54F13B8BF}" type="datetimeFigureOut">
              <a:rPr lang="es-CO" smtClean="0"/>
              <a:t>8/03/2020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85643-83AF-46DF-B316-50D19EE4E3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DE423DF-4228-405B-910A-00C8A8EA64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C477D-4E1F-477D-84A2-D6BDBCCE672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26980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46749560-3D80-4C17-B891-7BDF68555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330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244FEE49-EEF4-47A6-905E-7A1F2AD90B2D}"/>
              </a:ext>
            </a:extLst>
          </p:cNvPr>
          <p:cNvGrpSpPr/>
          <p:nvPr/>
        </p:nvGrpSpPr>
        <p:grpSpPr>
          <a:xfrm>
            <a:off x="19050" y="215156"/>
            <a:ext cx="12172950" cy="7141897"/>
            <a:chOff x="9525" y="0"/>
            <a:chExt cx="12172950" cy="7141897"/>
          </a:xfrm>
        </p:grpSpPr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DE262411-BC42-4DD8-8467-74FFF872A831}"/>
                </a:ext>
              </a:extLst>
            </p:cNvPr>
            <p:cNvGrpSpPr/>
            <p:nvPr/>
          </p:nvGrpSpPr>
          <p:grpSpPr>
            <a:xfrm>
              <a:off x="9525" y="0"/>
              <a:ext cx="12172950" cy="7141897"/>
              <a:chOff x="9525" y="0"/>
              <a:chExt cx="12172950" cy="7141897"/>
            </a:xfrm>
          </p:grpSpPr>
          <p:pic>
            <p:nvPicPr>
              <p:cNvPr id="14" name="Imagen 13">
                <a:extLst>
                  <a:ext uri="{FF2B5EF4-FFF2-40B4-BE49-F238E27FC236}">
                    <a16:creationId xmlns:a16="http://schemas.microsoft.com/office/drawing/2014/main" id="{FDCD17D1-084A-4FD4-82A0-C5F89EBB80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525" y="0"/>
                <a:ext cx="12172950" cy="6858000"/>
              </a:xfrm>
              <a:prstGeom prst="rect">
                <a:avLst/>
              </a:prstGeom>
            </p:spPr>
          </p:pic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2DED01F4-7596-4DBC-982E-4AA99A00D8D2}"/>
                  </a:ext>
                </a:extLst>
              </p:cNvPr>
              <p:cNvSpPr txBox="1"/>
              <p:nvPr/>
            </p:nvSpPr>
            <p:spPr>
              <a:xfrm>
                <a:off x="4110361" y="5264460"/>
                <a:ext cx="3657600" cy="1877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GalanoGrotesque-Medium" panose="00000600000000000000" pitchFamily="50" charset="0"/>
                  </a:rPr>
                  <a:t>Grupo Éxito incentivará el sentimiento de nacionalidad apropiándose de la cultura internacional, y la colombianizará a través de la propuesta Colombia, ¡Qué berraquera!, que significa contar historias que merecen ser escuchadas</a:t>
                </a:r>
              </a:p>
              <a:p>
                <a:endParaRPr lang="es-CO" dirty="0"/>
              </a:p>
            </p:txBody>
          </p:sp>
        </p:grpSp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1FD7BE46-602F-402B-AFD6-1D5D919B9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55500" y="910793"/>
              <a:ext cx="857712" cy="1169607"/>
            </a:xfrm>
            <a:prstGeom prst="rect">
              <a:avLst/>
            </a:prstGeom>
          </p:spPr>
        </p:pic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1ABA5A0F-41E7-475C-AE5D-6B9DE7997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9868" y="910793"/>
            <a:ext cx="2936504" cy="187743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DCF1EBA-F95C-4551-9EA0-D0A7181A5E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1542">
            <a:off x="3257374" y="1645161"/>
            <a:ext cx="1922842" cy="432639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00ABD481-0E62-49C1-BF3B-82167F06DD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531" y="2826728"/>
            <a:ext cx="1340528" cy="804317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5DAF7012-BBBC-44AB-B707-6099B7F989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212" y="3786105"/>
            <a:ext cx="1701388" cy="69153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1769E9A-63B0-4EA3-ACAB-B5C0CEBAE6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5719">
            <a:off x="4287023" y="2208290"/>
            <a:ext cx="1388542" cy="781055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2F1E8E60-D4E0-4600-B093-F2FB7BF8E9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425" y="3325133"/>
            <a:ext cx="3126342" cy="146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166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E9D7BC8-61B6-4718-9B06-7BF06A39E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1755617-85F0-4778-9DAD-151D819C3211}"/>
              </a:ext>
            </a:extLst>
          </p:cNvPr>
          <p:cNvSpPr txBox="1"/>
          <p:nvPr/>
        </p:nvSpPr>
        <p:spPr>
          <a:xfrm>
            <a:off x="10599939" y="6611779"/>
            <a:ext cx="27875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dirty="0">
                <a:solidFill>
                  <a:schemeClr val="bg1"/>
                </a:solidFill>
              </a:rPr>
              <a:t>Fuentes: CEPAL y Edelman </a:t>
            </a:r>
          </a:p>
        </p:txBody>
      </p:sp>
    </p:spTree>
    <p:extLst>
      <p:ext uri="{BB962C8B-B14F-4D97-AF65-F5344CB8AC3E}">
        <p14:creationId xmlns:p14="http://schemas.microsoft.com/office/powerpoint/2010/main" val="3850922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8D1ACC6-D126-402F-9E73-224DE4D33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593CE6B-567D-4886-8A6E-CC288BAE4C49}"/>
              </a:ext>
            </a:extLst>
          </p:cNvPr>
          <p:cNvSpPr txBox="1"/>
          <p:nvPr/>
        </p:nvSpPr>
        <p:spPr>
          <a:xfrm>
            <a:off x="10599939" y="6611779"/>
            <a:ext cx="27875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dirty="0">
                <a:solidFill>
                  <a:schemeClr val="bg1"/>
                </a:solidFill>
              </a:rPr>
              <a:t>Fuentes: CEPAL y Edelman </a:t>
            </a:r>
          </a:p>
        </p:txBody>
      </p:sp>
    </p:spTree>
    <p:extLst>
      <p:ext uri="{BB962C8B-B14F-4D97-AF65-F5344CB8AC3E}">
        <p14:creationId xmlns:p14="http://schemas.microsoft.com/office/powerpoint/2010/main" val="4216989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235FF4C-FC38-4D6D-84FF-0AFE42210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714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235A337-0A0A-4D04-A743-B8BA76D11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977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4F67773-DF46-40AF-89E4-7E7EBFE0B3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192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4D63389-10FA-492F-A614-9E976AFE9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562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FB2F7AB-6A31-4636-AA08-D20EE82B22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498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734BD10-26F2-46F3-A359-1BEB8F3A2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0403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45</Words>
  <Application>Microsoft Office PowerPoint</Application>
  <PresentationFormat>Panorámica</PresentationFormat>
  <Paragraphs>3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GalanoGrotesque-Medium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Valentina Mugno Pérez</dc:creator>
  <cp:lastModifiedBy>Valentina Mugno Pérez</cp:lastModifiedBy>
  <cp:revision>10</cp:revision>
  <dcterms:created xsi:type="dcterms:W3CDTF">2020-03-09T00:46:56Z</dcterms:created>
  <dcterms:modified xsi:type="dcterms:W3CDTF">2020-03-09T03:23:29Z</dcterms:modified>
</cp:coreProperties>
</file>