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5"/>
  </p:normalViewPr>
  <p:slideViewPr>
    <p:cSldViewPr snapToGrid="0" snapToObjects="1">
      <p:cViewPr varScale="1">
        <p:scale>
          <a:sx n="53" d="100"/>
          <a:sy n="53" d="100"/>
        </p:scale>
        <p:origin x="7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 del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-1.jpg" descr="Untitled-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7135" y="-548972"/>
            <a:ext cx="24698270" cy="148139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17"/>
            <a:ext cx="24384000" cy="137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7621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384000" cy="1370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7243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22499053" cy="1349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2989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8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3688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3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3956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384000" cy="136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5564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9106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4592547" cy="1381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5810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84"/>
            <a:ext cx="24384000" cy="1374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770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17"/>
            <a:ext cx="24384000" cy="137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880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384000" cy="1368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4811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Personalizado</PresentationFormat>
  <Paragraphs>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Helvetica Neue</vt:lpstr>
      <vt:lpstr>Helvetica Neue Light</vt:lpstr>
      <vt:lpstr>Helvetica Neue Medium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Usuario de Microsoft Office</cp:lastModifiedBy>
  <cp:revision>1</cp:revision>
  <dcterms:modified xsi:type="dcterms:W3CDTF">2020-03-09T02:52:31Z</dcterms:modified>
</cp:coreProperties>
</file>