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12" name="Nivel de texto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Juan López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 Juan López</a:t>
            </a:r>
          </a:p>
        </p:txBody>
      </p:sp>
      <p:sp>
        <p:nvSpPr>
          <p:cNvPr id="94" name="“Escribir una cita aquí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“Escribir una cita aquí” </a:t>
            </a:r>
          </a:p>
        </p:txBody>
      </p:sp>
      <p:sp>
        <p:nvSpPr>
          <p:cNvPr id="9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n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En blanc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y subtítulo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o del título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Texto del título</a:t>
            </a:r>
          </a:p>
        </p:txBody>
      </p:sp>
      <p:sp>
        <p:nvSpPr>
          <p:cNvPr id="118" name="Nivel de texto 1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5400">
                <a:solidFill>
                  <a:srgbClr val="FFFFFF"/>
                </a:solidFill>
              </a:defRPr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(horizont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n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o del título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Texto del título</a:t>
            </a:r>
          </a:p>
        </p:txBody>
      </p:sp>
      <p:sp>
        <p:nvSpPr>
          <p:cNvPr id="22" name="Nivel de texto 1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(centr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3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Foto (vertic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n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o del título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Texto del título</a:t>
            </a:r>
          </a:p>
        </p:txBody>
      </p:sp>
      <p:sp>
        <p:nvSpPr>
          <p:cNvPr id="40" name="Nivel de texto 1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228600" algn="ctr">
              <a:spcBef>
                <a:spcPts val="0"/>
              </a:spcBef>
              <a:buSzTx/>
              <a:buNone/>
              <a:defRPr sz="5400"/>
            </a:lvl2pPr>
            <a:lvl3pPr marL="0" indent="457200" algn="ctr">
              <a:spcBef>
                <a:spcPts val="0"/>
              </a:spcBef>
              <a:buSzTx/>
              <a:buNone/>
              <a:defRPr sz="5400"/>
            </a:lvl3pPr>
            <a:lvl4pPr marL="0" indent="685800" algn="ctr">
              <a:spcBef>
                <a:spcPts val="0"/>
              </a:spcBef>
              <a:buSzTx/>
              <a:buNone/>
              <a:defRPr sz="5400"/>
            </a:lvl4pPr>
            <a:lvl5pPr marL="0" indent="91440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(arrib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4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57" name="Nivel de texto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n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o del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del título</a:t>
            </a:r>
          </a:p>
        </p:txBody>
      </p:sp>
      <p:sp>
        <p:nvSpPr>
          <p:cNvPr id="67" name="Nivel de texto 1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6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ivel de texto 1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n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n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n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Texto del título</a:t>
            </a:r>
          </a:p>
        </p:txBody>
      </p:sp>
      <p:sp>
        <p:nvSpPr>
          <p:cNvPr id="3" name="Nivel de texto 1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RUPO"/>
          <p:cNvSpPr txBox="1"/>
          <p:nvPr/>
        </p:nvSpPr>
        <p:spPr>
          <a:xfrm rot="16200000">
            <a:off x="5316935" y="5129530"/>
            <a:ext cx="11704931" cy="3456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/>
            <a:r>
              <a:t>GRUPO</a:t>
            </a:r>
          </a:p>
        </p:txBody>
      </p:sp>
      <p:sp>
        <p:nvSpPr>
          <p:cNvPr id="129" name="YLPR2020"/>
          <p:cNvSpPr txBox="1"/>
          <p:nvPr/>
        </p:nvSpPr>
        <p:spPr>
          <a:xfrm>
            <a:off x="18610949" y="12947112"/>
            <a:ext cx="5547647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>
              <a:defRPr b="0">
                <a:solidFill>
                  <a:srgbClr val="FFFFFF"/>
                </a:solidFill>
                <a:latin typeface="Gotham-Book"/>
                <a:ea typeface="Gotham-Book"/>
                <a:cs typeface="Gotham-Book"/>
                <a:sym typeface="Gotham-Book"/>
              </a:defRPr>
            </a:pPr>
            <a:r>
              <a:rPr>
                <a:latin typeface="Gotham Bold"/>
                <a:ea typeface="Gotham Bold"/>
                <a:cs typeface="Gotham Bold"/>
                <a:sym typeface="Gotham Bold"/>
              </a:rPr>
              <a:t>YLPR</a:t>
            </a:r>
            <a:r>
              <a:t>2020</a:t>
            </a:r>
          </a:p>
        </p:txBody>
      </p:sp>
      <p:pic>
        <p:nvPicPr>
          <p:cNvPr id="130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20594" y="4559585"/>
            <a:ext cx="4612204" cy="45968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YLPR-000874 : AGRADECER ES PARTE DEL ÉXITO.jpg" descr="YLPR-000874 : AGRADECER ES PARTE DEL ÉXITO.jpg"/>
          <p:cNvPicPr>
            <a:picLocks noChangeAspect="1"/>
          </p:cNvPicPr>
          <p:nvPr/>
        </p:nvPicPr>
        <p:blipFill>
          <a:blip r:embed="rId2">
            <a:extLst/>
          </a:blip>
          <a:srcRect l="17" t="0" r="17" b="0"/>
          <a:stretch>
            <a:fillRect/>
          </a:stretch>
        </p:blipFill>
        <p:spPr>
          <a:xfrm>
            <a:off x="-1" y="-217325"/>
            <a:ext cx="24384001" cy="146320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TEXTO"/>
          <p:cNvSpPr txBox="1"/>
          <p:nvPr/>
        </p:nvSpPr>
        <p:spPr>
          <a:xfrm>
            <a:off x="6375738" y="6088361"/>
            <a:ext cx="15854827" cy="2346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1000">
                <a:solidFill>
                  <a:srgbClr val="FFFB00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/>
            <a:r>
              <a:t>CONTEXTO</a:t>
            </a:r>
          </a:p>
        </p:txBody>
      </p:sp>
      <p:sp>
        <p:nvSpPr>
          <p:cNvPr id="133" name="Los colombianos somos desconfiados por naturaleza; estamos tan acostumbrados a lo malo, que nos cuesta creer en lo bueno."/>
          <p:cNvSpPr txBox="1"/>
          <p:nvPr/>
        </p:nvSpPr>
        <p:spPr>
          <a:xfrm>
            <a:off x="1287298" y="4363388"/>
            <a:ext cx="12043533" cy="1745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0" sz="3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Los colombianos somos desconfiados por naturaleza; estamos tan acostumbrados a lo malo, que nos cuesta creer en lo bueno.</a:t>
            </a:r>
          </a:p>
        </p:txBody>
      </p:sp>
      <p:sp>
        <p:nvSpPr>
          <p:cNvPr id="134" name="Línea"/>
          <p:cNvSpPr/>
          <p:nvPr/>
        </p:nvSpPr>
        <p:spPr>
          <a:xfrm flipV="1">
            <a:off x="22649896" y="6669738"/>
            <a:ext cx="759045" cy="1627776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OBJETIVO"/>
          <p:cNvSpPr txBox="1"/>
          <p:nvPr/>
        </p:nvSpPr>
        <p:spPr>
          <a:xfrm>
            <a:off x="6375738" y="6088361"/>
            <a:ext cx="15854827" cy="23464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1000">
                <a:solidFill>
                  <a:srgbClr val="FFFB00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/>
            <a:r>
              <a:t>OBJETIVO</a:t>
            </a:r>
          </a:p>
        </p:txBody>
      </p:sp>
      <p:sp>
        <p:nvSpPr>
          <p:cNvPr id="137" name="Línea"/>
          <p:cNvSpPr/>
          <p:nvPr/>
        </p:nvSpPr>
        <p:spPr>
          <a:xfrm flipV="1">
            <a:off x="22649896" y="6669738"/>
            <a:ext cx="759045" cy="1627776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38" name="Impulsar el cambio de percepción y las creencias en los buenos actos de las personas y empresas; mediante un gran acto de agradecimiento."/>
          <p:cNvSpPr txBox="1"/>
          <p:nvPr/>
        </p:nvSpPr>
        <p:spPr>
          <a:xfrm>
            <a:off x="1287298" y="4363388"/>
            <a:ext cx="13514960" cy="1745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defRPr b="0" sz="32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Impulsar el cambio de percepción y las creencias en los buenos actos de las personas y empresas; mediante un gran acto de agradecimiento.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Logo.png" descr="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4112" y="3116047"/>
            <a:ext cx="16755776" cy="74839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Línea"/>
          <p:cNvSpPr/>
          <p:nvPr/>
        </p:nvSpPr>
        <p:spPr>
          <a:xfrm flipV="1">
            <a:off x="22649896" y="6669738"/>
            <a:ext cx="759045" cy="1627776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3" name="EJECUCIÓN"/>
          <p:cNvSpPr txBox="1"/>
          <p:nvPr/>
        </p:nvSpPr>
        <p:spPr>
          <a:xfrm>
            <a:off x="5562954" y="6042185"/>
            <a:ext cx="16698657" cy="2882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1000">
                <a:solidFill>
                  <a:srgbClr val="FFFB00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/>
            <a:r>
              <a:t>EJECUCIÓN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Línea"/>
          <p:cNvSpPr/>
          <p:nvPr/>
        </p:nvSpPr>
        <p:spPr>
          <a:xfrm flipV="1">
            <a:off x="22649896" y="6669738"/>
            <a:ext cx="759045" cy="1627776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46" name="Nuestros productos se convirtieron en medios para buscar personas"/>
          <p:cNvSpPr/>
          <p:nvPr/>
        </p:nvSpPr>
        <p:spPr>
          <a:xfrm>
            <a:off x="4211825" y="2432716"/>
            <a:ext cx="6055332" cy="193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cubicBezTo>
                  <a:pt x="21600" y="3600"/>
                  <a:pt x="21600" y="7200"/>
                  <a:pt x="21600" y="10800"/>
                </a:cubicBezTo>
                <a:cubicBezTo>
                  <a:pt x="21600" y="14400"/>
                  <a:pt x="21600" y="18000"/>
                  <a:pt x="21600" y="21600"/>
                </a:cubicBez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lnSpc>
                <a:spcPct val="120000"/>
              </a:lnSpc>
              <a:defRPr b="0"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Nuestros productos se convirtieron en medios para buscar personas</a:t>
            </a:r>
          </a:p>
        </p:txBody>
      </p:sp>
      <p:sp>
        <p:nvSpPr>
          <p:cNvPr id="147" name="Difundimos nuestro mensaje en redes sociales"/>
          <p:cNvSpPr txBox="1"/>
          <p:nvPr/>
        </p:nvSpPr>
        <p:spPr>
          <a:xfrm>
            <a:off x="4399257" y="8852013"/>
            <a:ext cx="5680468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r">
              <a:lnSpc>
                <a:spcPct val="120000"/>
              </a:lnSpc>
              <a:defRPr b="0"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/>
            <a:r>
              <a:t>Difundimos nuestro mensaje en redes sociales</a:t>
            </a:r>
          </a:p>
        </p:txBody>
      </p:sp>
      <p:pic>
        <p:nvPicPr>
          <p:cNvPr id="148" name="YLPR-000874 : AGRADECER ES PARTE DEL ÉXITO.jpg" descr="YLPR-000874 : AGRADECER ES PARTE DEL ÉXITO.jpg"/>
          <p:cNvPicPr>
            <a:picLocks noChangeAspect="1"/>
          </p:cNvPicPr>
          <p:nvPr/>
        </p:nvPicPr>
        <p:blipFill>
          <a:blip r:embed="rId2">
            <a:extLst/>
          </a:blip>
          <a:srcRect l="14423" t="62270" r="74484" b="9361"/>
          <a:stretch>
            <a:fillRect/>
          </a:stretch>
        </p:blipFill>
        <p:spPr>
          <a:xfrm>
            <a:off x="12580663" y="7189504"/>
            <a:ext cx="3424639" cy="52553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05_Ekono.png" descr="05_Ekon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02993" y="-758950"/>
            <a:ext cx="14779975" cy="8313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ínea"/>
          <p:cNvSpPr/>
          <p:nvPr/>
        </p:nvSpPr>
        <p:spPr>
          <a:xfrm flipV="1">
            <a:off x="22649896" y="6669738"/>
            <a:ext cx="759045" cy="1627776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2" name="Medios de comunicación se interesaron…"/>
          <p:cNvSpPr txBox="1"/>
          <p:nvPr/>
        </p:nvSpPr>
        <p:spPr>
          <a:xfrm>
            <a:off x="4498752" y="2647081"/>
            <a:ext cx="7311861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>
              <a:lnSpc>
                <a:spcPct val="120000"/>
              </a:lnSpc>
              <a:defRPr b="0"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Medios de comunicación se interesaron</a:t>
            </a:r>
          </a:p>
          <a:p>
            <a:pPr algn="r">
              <a:lnSpc>
                <a:spcPct val="120000"/>
              </a:lnSpc>
              <a:defRPr b="0"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en historias reales de personas reales.</a:t>
            </a:r>
          </a:p>
        </p:txBody>
      </p:sp>
      <p:sp>
        <p:nvSpPr>
          <p:cNvPr id="153" name="Llevamos a las personas directamente…"/>
          <p:cNvSpPr txBox="1"/>
          <p:nvPr/>
        </p:nvSpPr>
        <p:spPr>
          <a:xfrm>
            <a:off x="2410644" y="8669728"/>
            <a:ext cx="9625296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>
              <a:lnSpc>
                <a:spcPct val="120000"/>
              </a:lnSpc>
              <a:defRPr b="0"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Llevamos a las personas directamente</a:t>
            </a:r>
          </a:p>
          <a:p>
            <a:pPr algn="r">
              <a:lnSpc>
                <a:spcPct val="120000"/>
              </a:lnSpc>
              <a:defRPr b="0"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al lugar en donde su ayuda es recibida</a:t>
            </a:r>
          </a:p>
        </p:txBody>
      </p:sp>
      <p:pic>
        <p:nvPicPr>
          <p:cNvPr id="154" name="YLPR-000874 : AGRADECER ES PARTE DEL ÉXITO.jpg" descr="YLPR-000874 : AGRADECER ES PARTE DEL ÉXITO.jpg"/>
          <p:cNvPicPr>
            <a:picLocks noChangeAspect="1"/>
          </p:cNvPicPr>
          <p:nvPr/>
        </p:nvPicPr>
        <p:blipFill>
          <a:blip r:embed="rId2">
            <a:extLst/>
          </a:blip>
          <a:srcRect l="25994" t="62668" r="62983" b="9186"/>
          <a:stretch>
            <a:fillRect/>
          </a:stretch>
        </p:blipFill>
        <p:spPr>
          <a:xfrm>
            <a:off x="14270619" y="690884"/>
            <a:ext cx="3812889" cy="5842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YLPR-000874 : AGRADECER ES PARTE DEL ÉXITO.jpg" descr="YLPR-000874 : AGRADECER ES PARTE DEL ÉXITO.jpg"/>
          <p:cNvPicPr>
            <a:picLocks noChangeAspect="1"/>
          </p:cNvPicPr>
          <p:nvPr/>
        </p:nvPicPr>
        <p:blipFill>
          <a:blip r:embed="rId2">
            <a:extLst/>
          </a:blip>
          <a:srcRect l="37576" t="62045" r="51194" b="9370"/>
          <a:stretch>
            <a:fillRect/>
          </a:stretch>
        </p:blipFill>
        <p:spPr>
          <a:xfrm>
            <a:off x="14270619" y="7444444"/>
            <a:ext cx="3668977" cy="56043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ínea"/>
          <p:cNvSpPr/>
          <p:nvPr/>
        </p:nvSpPr>
        <p:spPr>
          <a:xfrm flipV="1">
            <a:off x="22649896" y="6669738"/>
            <a:ext cx="759045" cy="1627776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8" name="Sin importar el punto de contacto;…"/>
          <p:cNvSpPr txBox="1"/>
          <p:nvPr/>
        </p:nvSpPr>
        <p:spPr>
          <a:xfrm>
            <a:off x="3893712" y="6518426"/>
            <a:ext cx="5805749" cy="193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r">
              <a:lnSpc>
                <a:spcPct val="120000"/>
              </a:lnSpc>
              <a:defRPr b="0"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Sin importar el punto de contacto;</a:t>
            </a:r>
          </a:p>
          <a:p>
            <a:pPr algn="r">
              <a:lnSpc>
                <a:spcPct val="120000"/>
              </a:lnSpc>
              <a:defRPr b="0" sz="2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 pararemos de agradecerle a nuestros clientes. </a:t>
            </a:r>
          </a:p>
        </p:txBody>
      </p:sp>
      <p:pic>
        <p:nvPicPr>
          <p:cNvPr id="159" name="08_Agradecer" descr="08_Agradece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86447" y="4204791"/>
            <a:ext cx="10882441" cy="6121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06_Agradecer.jpg" descr="06_Agradec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651576" y="5565046"/>
            <a:ext cx="6045977" cy="3400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ínea"/>
          <p:cNvSpPr/>
          <p:nvPr/>
        </p:nvSpPr>
        <p:spPr>
          <a:xfrm flipV="1">
            <a:off x="22649896" y="6669738"/>
            <a:ext cx="759045" cy="1627776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3" name="LE AGRADECIMOS A CADA UNO…"/>
          <p:cNvSpPr txBox="1"/>
          <p:nvPr/>
        </p:nvSpPr>
        <p:spPr>
          <a:xfrm>
            <a:off x="5859811" y="5083960"/>
            <a:ext cx="15635352" cy="479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defRPr b="0" sz="7000">
                <a:solidFill>
                  <a:srgbClr val="FFFB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LE AGRADECIMOS A CADA UNO</a:t>
            </a:r>
          </a:p>
          <a:p>
            <a:pPr algn="r">
              <a:defRPr b="0" sz="7000">
                <a:solidFill>
                  <a:srgbClr val="FFFB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DE NUESTROS CLIENTES</a:t>
            </a:r>
          </a:p>
          <a:p>
            <a:pPr algn="r">
              <a:defRPr b="0" sz="7000">
                <a:solidFill>
                  <a:srgbClr val="FFFB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PORQUE SIN ELLOS</a:t>
            </a:r>
          </a:p>
          <a:p>
            <a:pPr algn="r">
              <a:defRPr b="0" sz="7000">
                <a:solidFill>
                  <a:srgbClr val="FFFB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NO PODRÍAMOS HACER NADA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