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77BA4-7B35-4E8A-25D9-92252BD7C954}" v="1026" dt="2020-03-09T08:31:19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flower, drawing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0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04" y="338"/>
            <a:ext cx="9795188" cy="68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48"/>
            <a:ext cx="12203500" cy="6860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96B8D-8B24-41BE-AB4A-B79FC256B0A0}"/>
              </a:ext>
            </a:extLst>
          </p:cNvPr>
          <p:cNvSpPr txBox="1"/>
          <p:nvPr/>
        </p:nvSpPr>
        <p:spPr>
          <a:xfrm>
            <a:off x="4753155" y="2237117"/>
            <a:ext cx="4727275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FF00"/>
              </a:solidFill>
              <a:cs typeface="Calibri"/>
            </a:endParaRPr>
          </a:p>
          <a:p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En lo que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lleva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del 2020, ‘’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Aquí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Construimos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País’’ ha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beneficiado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 3.000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familias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. Y claro, a simple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oído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no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logramos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dimensionar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magnitud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esta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cifra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pero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cuando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plasmamos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materializamos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cada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caso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en una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página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 un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libro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logramos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batir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récords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mundiales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literalmente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. </a:t>
            </a:r>
            <a:r>
              <a:rPr lang="en-US" dirty="0"/>
              <a:t>k to add text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96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flower, game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48"/>
            <a:ext cx="12203499" cy="6860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D4777-DB76-497E-902A-14F51AD6C2E3}"/>
              </a:ext>
            </a:extLst>
          </p:cNvPr>
          <p:cNvSpPr txBox="1"/>
          <p:nvPr/>
        </p:nvSpPr>
        <p:spPr>
          <a:xfrm>
            <a:off x="4753155" y="2237117"/>
            <a:ext cx="4727275" cy="203132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FF00"/>
              </a:solidFill>
              <a:cs typeface="Calibri"/>
            </a:endParaRPr>
          </a:p>
          <a:p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El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libro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extenso del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mundo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contiene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3.011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páginas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lo que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significa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que: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si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ponemos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cada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historia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en una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página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 un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libro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 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crearíamos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obra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literaria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grande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mundo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batiendo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así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el primer Guinness Record de una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cadena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almacenes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en el </a:t>
            </a:r>
            <a:r>
              <a:rPr lang="en-US" dirty="0" err="1">
                <a:solidFill>
                  <a:srgbClr val="FFFF00"/>
                </a:solidFill>
                <a:ea typeface="+mn-lt"/>
                <a:cs typeface="+mn-lt"/>
              </a:rPr>
              <a:t>país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. </a:t>
            </a:r>
            <a:endParaRPr lang="en-US" i="1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3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flower, drawing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4" y="-1448"/>
            <a:ext cx="12197146" cy="6860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CD2FF-5197-4AFC-8902-38317B3ADAC5}"/>
              </a:ext>
            </a:extLst>
          </p:cNvPr>
          <p:cNvSpPr txBox="1"/>
          <p:nvPr/>
        </p:nvSpPr>
        <p:spPr>
          <a:xfrm>
            <a:off x="3933645" y="2280249"/>
            <a:ext cx="668259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Grupo </a:t>
            </a:r>
            <a:r>
              <a:rPr lang="en-US" err="1"/>
              <a:t>Éxito</a:t>
            </a:r>
            <a:r>
              <a:rPr lang="en-US" dirty="0"/>
              <a:t> </a:t>
            </a:r>
            <a:r>
              <a:rPr lang="en-US" err="1"/>
              <a:t>creará</a:t>
            </a:r>
            <a:r>
              <a:rPr lang="en-US" dirty="0"/>
              <a:t> la primer </a:t>
            </a:r>
            <a:r>
              <a:rPr lang="en-US" err="1"/>
              <a:t>obra</a:t>
            </a:r>
            <a:r>
              <a:rPr lang="en-US" dirty="0"/>
              <a:t> </a:t>
            </a:r>
            <a:r>
              <a:rPr lang="en-US" err="1"/>
              <a:t>literaria</a:t>
            </a:r>
            <a:r>
              <a:rPr lang="en-US" dirty="0"/>
              <a:t> </a:t>
            </a:r>
            <a:r>
              <a:rPr lang="en-US" err="1"/>
              <a:t>escrita</a:t>
            </a:r>
            <a:r>
              <a:rPr lang="en-US" dirty="0"/>
              <a:t> a </a:t>
            </a:r>
            <a:r>
              <a:rPr lang="en-US" err="1"/>
              <a:t>puño</a:t>
            </a:r>
            <a:r>
              <a:rPr lang="en-US" dirty="0"/>
              <a:t> y </a:t>
            </a:r>
            <a:r>
              <a:rPr lang="en-US" err="1"/>
              <a:t>letra</a:t>
            </a:r>
            <a:r>
              <a:rPr lang="en-US" dirty="0"/>
              <a:t> por </a:t>
            </a:r>
            <a:r>
              <a:rPr lang="en-US" err="1"/>
              <a:t>cada</a:t>
            </a:r>
            <a:r>
              <a:rPr lang="en-US" dirty="0"/>
              <a:t> una de las personas </a:t>
            </a:r>
            <a:r>
              <a:rPr lang="en-US" err="1"/>
              <a:t>beneficiadas</a:t>
            </a:r>
            <a:r>
              <a:rPr lang="en-US" dirty="0"/>
              <a:t> del </a:t>
            </a:r>
            <a:r>
              <a:rPr lang="en-US" err="1"/>
              <a:t>programa</a:t>
            </a:r>
            <a:r>
              <a:rPr lang="en-US" dirty="0"/>
              <a:t> ‘’</a:t>
            </a:r>
            <a:r>
              <a:rPr lang="en-US" err="1"/>
              <a:t>Aquí</a:t>
            </a:r>
            <a:r>
              <a:rPr lang="en-US" dirty="0"/>
              <a:t> </a:t>
            </a:r>
            <a:r>
              <a:rPr lang="en-US" err="1"/>
              <a:t>Construimos</a:t>
            </a:r>
            <a:r>
              <a:rPr lang="en-US" dirty="0"/>
              <a:t> País’’. Le </a:t>
            </a:r>
            <a:r>
              <a:rPr lang="en-US" err="1"/>
              <a:t>regalaremos</a:t>
            </a:r>
            <a:r>
              <a:rPr lang="en-US" dirty="0"/>
              <a:t> una </a:t>
            </a:r>
            <a:r>
              <a:rPr lang="en-US" err="1"/>
              <a:t>página</a:t>
            </a:r>
            <a:r>
              <a:rPr lang="en-US" dirty="0"/>
              <a:t> de </a:t>
            </a:r>
            <a:r>
              <a:rPr lang="en-US" err="1"/>
              <a:t>este</a:t>
            </a:r>
            <a:r>
              <a:rPr lang="en-US" dirty="0"/>
              <a:t> </a:t>
            </a:r>
            <a:r>
              <a:rPr lang="en-US" err="1"/>
              <a:t>libro</a:t>
            </a:r>
            <a:r>
              <a:rPr lang="en-US" dirty="0"/>
              <a:t> para </a:t>
            </a:r>
            <a:r>
              <a:rPr lang="en-US" err="1"/>
              <a:t>contar</a:t>
            </a:r>
            <a:r>
              <a:rPr lang="en-US" dirty="0"/>
              <a:t> </a:t>
            </a:r>
            <a:r>
              <a:rPr lang="en-US" err="1"/>
              <a:t>su</a:t>
            </a:r>
            <a:r>
              <a:rPr lang="en-US" dirty="0"/>
              <a:t> </a:t>
            </a:r>
            <a:r>
              <a:rPr lang="en-US" err="1"/>
              <a:t>historia</a:t>
            </a:r>
            <a:r>
              <a:rPr lang="en-US" dirty="0"/>
              <a:t>. </a:t>
            </a:r>
            <a:r>
              <a:rPr lang="en-US" err="1"/>
              <a:t>Será</a:t>
            </a:r>
            <a:r>
              <a:rPr lang="en-US" dirty="0"/>
              <a:t> </a:t>
            </a:r>
            <a:r>
              <a:rPr lang="en-US" err="1"/>
              <a:t>escrito</a:t>
            </a:r>
            <a:r>
              <a:rPr lang="en-US" dirty="0"/>
              <a:t> </a:t>
            </a:r>
            <a:r>
              <a:rPr lang="en-US" err="1"/>
              <a:t>desde</a:t>
            </a:r>
            <a:r>
              <a:rPr lang="en-US" dirty="0"/>
              <a:t> las zonas </a:t>
            </a:r>
            <a:r>
              <a:rPr lang="en-US" err="1"/>
              <a:t>más</a:t>
            </a:r>
            <a:r>
              <a:rPr lang="en-US" dirty="0"/>
              <a:t> </a:t>
            </a:r>
            <a:r>
              <a:rPr lang="en-US" err="1"/>
              <a:t>vulnerables</a:t>
            </a:r>
            <a:r>
              <a:rPr lang="en-US" dirty="0"/>
              <a:t> del </a:t>
            </a:r>
            <a:r>
              <a:rPr lang="en-US" err="1"/>
              <a:t>país</a:t>
            </a:r>
            <a:r>
              <a:rPr lang="en-US" dirty="0"/>
              <a:t>, </a:t>
            </a:r>
            <a:r>
              <a:rPr lang="en-US" err="1"/>
              <a:t>afectadas</a:t>
            </a:r>
            <a:r>
              <a:rPr lang="en-US" dirty="0"/>
              <a:t> por la </a:t>
            </a:r>
            <a:r>
              <a:rPr lang="en-US" err="1"/>
              <a:t>delincuencia</a:t>
            </a:r>
            <a:r>
              <a:rPr lang="en-US" dirty="0"/>
              <a:t>, la </a:t>
            </a:r>
            <a:r>
              <a:rPr lang="en-US" err="1"/>
              <a:t>desnutrición</a:t>
            </a:r>
            <a:r>
              <a:rPr lang="en-US" dirty="0"/>
              <a:t> y la </a:t>
            </a:r>
            <a:r>
              <a:rPr lang="en-US" err="1"/>
              <a:t>pobreza</a:t>
            </a:r>
            <a:r>
              <a:rPr lang="en-US" dirty="0"/>
              <a:t>, </a:t>
            </a:r>
            <a:r>
              <a:rPr lang="en-US" err="1"/>
              <a:t>creando</a:t>
            </a:r>
            <a:r>
              <a:rPr lang="en-US" dirty="0"/>
              <a:t> un </a:t>
            </a:r>
            <a:r>
              <a:rPr lang="en-US" err="1"/>
              <a:t>libro</a:t>
            </a:r>
            <a:r>
              <a:rPr lang="en-US" dirty="0"/>
              <a:t> con un total de 3.012 </a:t>
            </a:r>
            <a:r>
              <a:rPr lang="en-US" err="1"/>
              <a:t>páginas</a:t>
            </a:r>
            <a:r>
              <a:rPr lang="en-US" dirty="0"/>
              <a:t> que </a:t>
            </a:r>
            <a:r>
              <a:rPr lang="en-US" err="1"/>
              <a:t>nos</a:t>
            </a:r>
            <a:r>
              <a:rPr lang="en-US" dirty="0"/>
              <a:t> </a:t>
            </a:r>
            <a:r>
              <a:rPr lang="en-US" err="1"/>
              <a:t>pondrá</a:t>
            </a:r>
            <a:r>
              <a:rPr lang="en-US" dirty="0"/>
              <a:t> en los </a:t>
            </a:r>
            <a:r>
              <a:rPr lang="en-US" err="1"/>
              <a:t>focos</a:t>
            </a:r>
            <a:r>
              <a:rPr lang="en-US" dirty="0"/>
              <a:t> de los </a:t>
            </a:r>
            <a:r>
              <a:rPr lang="en-US" err="1"/>
              <a:t>medios</a:t>
            </a:r>
            <a:r>
              <a:rPr lang="en-US" dirty="0"/>
              <a:t>, de las personas y </a:t>
            </a:r>
            <a:r>
              <a:rPr lang="en-US" err="1"/>
              <a:t>sobretodo</a:t>
            </a:r>
            <a:r>
              <a:rPr lang="en-US" dirty="0"/>
              <a:t>, en </a:t>
            </a:r>
            <a:r>
              <a:rPr lang="en-US" err="1"/>
              <a:t>libro</a:t>
            </a:r>
            <a:r>
              <a:rPr lang="en-US" dirty="0"/>
              <a:t> de los Guiness Records. 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0077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yellow, video, food, game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4" y="-1448"/>
            <a:ext cx="12197146" cy="68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" y="-1448"/>
            <a:ext cx="12192210" cy="6860895"/>
          </a:xfrm>
          <a:prstGeom prst="rect">
            <a:avLst/>
          </a:prstGeom>
        </p:spPr>
      </p:pic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25AFCA9-709E-425B-9247-351A107D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94" y="434307"/>
            <a:ext cx="2096219" cy="2984519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D082021-C025-4656-B7D1-51FC8E43C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324" y="348043"/>
            <a:ext cx="2211238" cy="3157047"/>
          </a:xfrm>
          <a:prstGeom prst="rect">
            <a:avLst/>
          </a:prstGeom>
        </p:spPr>
      </p:pic>
      <p:pic>
        <p:nvPicPr>
          <p:cNvPr id="11" name="Picture 11" descr="A picture containing graphics, drawing&#10;&#10;Description generated with very high confidence">
            <a:extLst>
              <a:ext uri="{FF2B5EF4-FFF2-40B4-BE49-F238E27FC236}">
                <a16:creationId xmlns:a16="http://schemas.microsoft.com/office/drawing/2014/main" id="{7A9860A8-95A6-4756-A74D-07191A7E2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136" y="3597326"/>
            <a:ext cx="2067464" cy="2941387"/>
          </a:xfrm>
          <a:prstGeom prst="rect">
            <a:avLst/>
          </a:prstGeom>
        </p:spPr>
      </p:pic>
      <p:pic>
        <p:nvPicPr>
          <p:cNvPr id="13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6000BD4-C975-4ACA-B7E8-CF8C4D9B8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325" y="3597326"/>
            <a:ext cx="2211238" cy="31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flower, drawing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" y="-1448"/>
            <a:ext cx="12185863" cy="6860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DD370-BE42-4194-A8EF-FE3DCEEC36C2}"/>
              </a:ext>
            </a:extLst>
          </p:cNvPr>
          <p:cNvSpPr txBox="1"/>
          <p:nvPr/>
        </p:nvSpPr>
        <p:spPr>
          <a:xfrm>
            <a:off x="4364966" y="2380890"/>
            <a:ext cx="416655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Lanzaremos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libro</a:t>
            </a:r>
            <a:r>
              <a:rPr lang="en-US" dirty="0">
                <a:cs typeface="Calibri"/>
              </a:rPr>
              <a:t> con la </a:t>
            </a:r>
            <a:r>
              <a:rPr lang="en-US" dirty="0" err="1">
                <a:cs typeface="Calibri"/>
              </a:rPr>
              <a:t>ayuda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Éxito</a:t>
            </a:r>
            <a:r>
              <a:rPr lang="en-US" dirty="0">
                <a:cs typeface="Calibri"/>
              </a:rPr>
              <a:t> y el World Record Guinness para </a:t>
            </a:r>
            <a:r>
              <a:rPr lang="en-US" dirty="0" err="1">
                <a:cs typeface="Calibri"/>
              </a:rPr>
              <a:t>masificar</a:t>
            </a:r>
            <a:r>
              <a:rPr lang="en-US" dirty="0">
                <a:cs typeface="Calibri"/>
              </a:rPr>
              <a:t> el </a:t>
            </a:r>
            <a:r>
              <a:rPr lang="en-US" dirty="0" err="1">
                <a:cs typeface="Calibri"/>
              </a:rPr>
              <a:t>mensaje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así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lograr</a:t>
            </a:r>
            <a:r>
              <a:rPr lang="en-US" dirty="0">
                <a:cs typeface="Calibri"/>
              </a:rPr>
              <a:t> que el pueblo </a:t>
            </a:r>
            <a:r>
              <a:rPr lang="en-US" dirty="0" err="1">
                <a:cs typeface="Calibri"/>
              </a:rPr>
              <a:t>colombiano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dimensione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magnitud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obra</a:t>
            </a:r>
            <a:r>
              <a:rPr lang="en-US" dirty="0">
                <a:cs typeface="Calibri"/>
              </a:rPr>
              <a:t> que El Grupo </a:t>
            </a:r>
            <a:r>
              <a:rPr lang="en-US" dirty="0" err="1">
                <a:cs typeface="Calibri"/>
              </a:rPr>
              <a:t>Éxito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Aquí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Construimos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país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realizan</a:t>
            </a:r>
            <a:r>
              <a:rPr lang="en-US" dirty="0"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213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rawing, flower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" y="338"/>
            <a:ext cx="12179519" cy="6857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DDBAF-52C4-47F7-B44C-3269F4C4C3A0}"/>
              </a:ext>
            </a:extLst>
          </p:cNvPr>
          <p:cNvSpPr txBox="1"/>
          <p:nvPr/>
        </p:nvSpPr>
        <p:spPr>
          <a:xfrm>
            <a:off x="4364966" y="2380890"/>
            <a:ext cx="416655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Las </a:t>
            </a:r>
            <a:r>
              <a:rPr lang="en-US" dirty="0" err="1">
                <a:cs typeface="Calibri"/>
              </a:rPr>
              <a:t>réplicas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agotaron</a:t>
            </a:r>
            <a:r>
              <a:rPr lang="en-US" dirty="0">
                <a:cs typeface="Calibri"/>
              </a:rPr>
              <a:t> en tan solo </a:t>
            </a:r>
            <a:r>
              <a:rPr lang="en-US" dirty="0" err="1">
                <a:cs typeface="Calibri"/>
              </a:rPr>
              <a:t>unas</a:t>
            </a:r>
            <a:r>
              <a:rPr lang="en-US" dirty="0">
                <a:cs typeface="Calibri"/>
              </a:rPr>
              <a:t> horas, </a:t>
            </a:r>
            <a:r>
              <a:rPr lang="en-US" dirty="0" err="1">
                <a:cs typeface="Calibri"/>
              </a:rPr>
              <a:t>hecho</a:t>
            </a:r>
            <a:r>
              <a:rPr lang="en-US" dirty="0">
                <a:cs typeface="Calibri"/>
              </a:rPr>
              <a:t> por el </a:t>
            </a:r>
            <a:r>
              <a:rPr lang="en-US" dirty="0" err="1">
                <a:cs typeface="Calibri"/>
              </a:rPr>
              <a:t>cual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tuvimos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comenzar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nuestras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nuevas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ediciones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Logramos</a:t>
            </a:r>
            <a:r>
              <a:rPr lang="en-US" dirty="0">
                <a:cs typeface="Calibri"/>
              </a:rPr>
              <a:t> ser el primer retail en el </a:t>
            </a:r>
            <a:r>
              <a:rPr lang="en-US" dirty="0" err="1">
                <a:cs typeface="Calibri"/>
              </a:rPr>
              <a:t>país</a:t>
            </a:r>
            <a:r>
              <a:rPr lang="en-US" dirty="0">
                <a:cs typeface="Calibri"/>
              </a:rPr>
              <a:t> en romper un </a:t>
            </a:r>
            <a:r>
              <a:rPr lang="en-US" dirty="0" err="1">
                <a:cs typeface="Calibri"/>
              </a:rPr>
              <a:t>récord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llegando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masivamente</a:t>
            </a:r>
            <a:r>
              <a:rPr lang="en-US" dirty="0">
                <a:cs typeface="Calibri"/>
              </a:rPr>
              <a:t> a los </a:t>
            </a:r>
            <a:r>
              <a:rPr lang="en-US" dirty="0" err="1">
                <a:cs typeface="Calibri"/>
              </a:rPr>
              <a:t>medios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esperábamos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mejor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aún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logramos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cosechar</a:t>
            </a:r>
            <a:r>
              <a:rPr lang="en-US" dirty="0">
                <a:cs typeface="Calibri"/>
              </a:rPr>
              <a:t> en el </a:t>
            </a:r>
            <a:r>
              <a:rPr lang="en-US" dirty="0" err="1">
                <a:cs typeface="Calibri"/>
              </a:rPr>
              <a:t>pensamiento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colombiano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todas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cada</a:t>
            </a:r>
            <a:r>
              <a:rPr lang="en-US" dirty="0">
                <a:cs typeface="Calibri"/>
              </a:rPr>
              <a:t> una de las </a:t>
            </a:r>
            <a:r>
              <a:rPr lang="en-US" dirty="0" err="1">
                <a:cs typeface="Calibri"/>
              </a:rPr>
              <a:t>buenas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acciones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logramos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Grupo </a:t>
            </a:r>
            <a:r>
              <a:rPr lang="en-US" dirty="0" err="1">
                <a:cs typeface="Calibri"/>
              </a:rPr>
              <a:t>Éxito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día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día</a:t>
            </a:r>
            <a:r>
              <a:rPr lang="en-US" dirty="0"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5662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rawing, flower&#10;&#10;Description generated with very high confidence">
            <a:extLst>
              <a:ext uri="{FF2B5EF4-FFF2-40B4-BE49-F238E27FC236}">
                <a16:creationId xmlns:a16="http://schemas.microsoft.com/office/drawing/2014/main" id="{BED9E6A2-7252-48C0-9EAF-F7E401B0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" y="338"/>
            <a:ext cx="12185863" cy="6857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49AA5-410F-4CA0-A68B-5778A0B0DDB4}"/>
              </a:ext>
            </a:extLst>
          </p:cNvPr>
          <p:cNvSpPr txBox="1"/>
          <p:nvPr/>
        </p:nvSpPr>
        <p:spPr>
          <a:xfrm>
            <a:off x="4968815" y="2107720"/>
            <a:ext cx="416655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Producción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libros</a:t>
            </a:r>
            <a:r>
              <a:rPr lang="en-US" dirty="0">
                <a:cs typeface="Calibri"/>
              </a:rPr>
              <a:t>: 5000 </a:t>
            </a:r>
            <a:r>
              <a:rPr lang="en-US" dirty="0" err="1">
                <a:cs typeface="Calibri"/>
              </a:rPr>
              <a:t>usd</a:t>
            </a:r>
            <a:r>
              <a:rPr lang="en-US" dirty="0">
                <a:cs typeface="Calibri"/>
              </a:rPr>
              <a:t>.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Pauta</a:t>
            </a:r>
            <a:r>
              <a:rPr lang="en-US" dirty="0">
                <a:cs typeface="Calibri"/>
              </a:rPr>
              <a:t> en el </a:t>
            </a:r>
            <a:r>
              <a:rPr lang="en-US" dirty="0" err="1">
                <a:cs typeface="Calibri"/>
              </a:rPr>
              <a:t>tiempo</a:t>
            </a:r>
            <a:r>
              <a:rPr lang="en-US" dirty="0">
                <a:cs typeface="Calibri"/>
              </a:rPr>
              <a:t>: 1000 </a:t>
            </a:r>
            <a:r>
              <a:rPr lang="en-US" dirty="0" err="1">
                <a:cs typeface="Calibri"/>
              </a:rPr>
              <a:t>usd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Stand </a:t>
            </a:r>
            <a:r>
              <a:rPr lang="en-US" dirty="0" err="1">
                <a:cs typeface="Calibri"/>
              </a:rPr>
              <a:t>Filbo</a:t>
            </a:r>
            <a:r>
              <a:rPr lang="en-US" dirty="0">
                <a:cs typeface="Calibri"/>
              </a:rPr>
              <a:t>: 3000 USD</a:t>
            </a:r>
            <a:br>
              <a:rPr lang="en-US" dirty="0"/>
            </a:br>
            <a:r>
              <a:rPr lang="en-US" dirty="0" err="1">
                <a:cs typeface="Calibri"/>
              </a:rPr>
              <a:t>Transportes</a:t>
            </a:r>
            <a:r>
              <a:rPr lang="en-US" dirty="0">
                <a:cs typeface="Calibri"/>
              </a:rPr>
              <a:t> Colombia: 3.000 </a:t>
            </a:r>
            <a:r>
              <a:rPr lang="en-US" dirty="0" err="1">
                <a:cs typeface="Calibri"/>
              </a:rPr>
              <a:t>usd</a:t>
            </a:r>
          </a:p>
          <a:p>
            <a:r>
              <a:rPr lang="en-US" dirty="0">
                <a:cs typeface="Calibri"/>
              </a:rPr>
              <a:t>Derechos Guinnes Record: 7000 </a:t>
            </a:r>
            <a:r>
              <a:rPr lang="en-US" dirty="0" err="1">
                <a:cs typeface="Calibri"/>
              </a:rPr>
              <a:t>usd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35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147</cp:revision>
  <dcterms:created xsi:type="dcterms:W3CDTF">2020-03-09T07:08:31Z</dcterms:created>
  <dcterms:modified xsi:type="dcterms:W3CDTF">2020-03-09T08:32:37Z</dcterms:modified>
</cp:coreProperties>
</file>