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D9678-7C7A-D041-800E-3E079B7F2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6B1075-9808-4F40-9450-2A7B54AF0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4220A2-185F-5942-B409-D20A8387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21402-4EBD-F849-97D4-9FFE586E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939FFB-3AC1-8E4B-ABBC-2FB9422E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972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59AE1-F0AF-634A-9BE6-2C5F5FE0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CE8121-565F-BB47-8F34-14CE5DB05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B5C65D-B681-2C4F-BB86-5C0525DB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3450D0-4C30-E84A-B231-A3A9E0D0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47A6A1-6D3A-4B4D-B301-68E57FBA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302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53B77DF-880A-B841-92D0-9DD82EB51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0A2F5A-8511-6943-85F1-38373C921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764B54-A9FD-1E44-96AE-0D48744F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0C6804-A9C6-EB47-B98D-EC366219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95571E-77DF-1346-AEB8-3DB1AF09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626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7F89B-81A0-CA42-9BF2-E63C7956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D819FF-1275-9B4D-87A2-6F56F51F3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C78E9D-A297-FA44-9DDF-3D6AB5B4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D4F13F-2B87-7E43-8CB4-AF640DB9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40B734-354A-584A-9A24-2005F20B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010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F68EC-A7C7-C047-9B75-C3C63BA4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913B62-809C-BA42-93C8-D4966C5B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F2C386-9AF1-DE42-98DE-52414259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7B5503-9703-5547-A169-AF8668E0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9EC46E-D4D9-7842-87D8-E129F07E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643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0B0F-71CA-CF40-AA48-8CF868C5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A3FFAE-1376-BA44-AFEE-24B7FA9D9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1D093D-E9E4-8C4F-B2E2-5EC0720B3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3BD9AD-6353-BD48-8848-19199B55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9087C4-60BE-4E40-AF2B-05356F8A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54FBF3-EB48-F942-9C7B-A24E4AFF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660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BEAB5-562E-794E-BA71-60BBEA79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F96C71-CC1A-0E4A-B5B3-35BB954B2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C33F04-4AAA-2246-AE99-85F0D06F0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A6F702-3BC3-3442-808D-663F0F153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C84C61-1C71-A84B-B38A-CF3B15E35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64AE59-2E5A-B142-B7F6-A57AA15A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61D105-0148-AC4B-947C-CB2153B5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10C4EBF-EC82-5D40-BE93-8BDEA1A7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571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60249-A196-E043-A3C6-62DB2D65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86ACF4-2D67-3345-AAB9-33DE8F8D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5BF1B2-1348-1F4C-9BFB-840F965A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766DBB-2859-4345-B05B-38190FDD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867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2D502E-32E8-A643-B0C9-2AF0EDF7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51AA8F-7F7B-2648-805C-A240AC6A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3BEC2D-44C5-5048-8D3D-17050E1F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076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E0C27-B076-6649-A83F-81FB7C28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A24DD-0494-F048-BD62-7FD70ECF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801124-BDAA-504F-8463-AFFEAF0A6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B8895-27E2-DF42-B238-B2D0F953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CD2586-D462-1942-809C-5DC33316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DB1F5-0185-1848-B586-8D1465FE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78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B6115-FFCE-774A-A136-CE866731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C8910D-F330-794A-A55F-498AC839A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9FC9C0-AB6A-084E-A591-1ABBDC815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B36640-4ECA-3B42-9907-B0B3BB9B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3EBDBF-E1F7-C846-892C-B9C875D4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2DB367-8B17-E94F-8E3E-3AC46E94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654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97569C-83E7-1244-B1F6-5F512245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12CC14-C065-A54F-88F9-F44D957E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C90569-B068-8447-93C2-98DC06889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3E905-EAB1-7540-A12D-C511B421364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E8ECE-2CEE-A74A-BCC2-4A537243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37AFC-C3FF-8E4C-B943-5FB304D8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2E9B-7F8F-4145-BABC-C1D1C39945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485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negro, amarillo, blanco&#10;&#10;Descripción generada automáticamente">
            <a:extLst>
              <a:ext uri="{FF2B5EF4-FFF2-40B4-BE49-F238E27FC236}">
                <a16:creationId xmlns:a16="http://schemas.microsoft.com/office/drawing/2014/main" id="{72F9C7DB-C9FD-C54C-8AFA-0E22DDDB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mujer, hombre, sostener&#10;&#10;Descripción generada automáticamente">
            <a:extLst>
              <a:ext uri="{FF2B5EF4-FFF2-40B4-BE49-F238E27FC236}">
                <a16:creationId xmlns:a16="http://schemas.microsoft.com/office/drawing/2014/main" id="{A733E57C-04B5-0F4E-8A8E-54BF1340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foto, sostener, mujer&#10;&#10;Descripción generada automáticamente">
            <a:extLst>
              <a:ext uri="{FF2B5EF4-FFF2-40B4-BE49-F238E27FC236}">
                <a16:creationId xmlns:a16="http://schemas.microsoft.com/office/drawing/2014/main" id="{1045482C-10FB-164A-BEA9-55484EAE8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ombre, foto, negro, sostener&#10;&#10;Descripción generada automáticamente">
            <a:extLst>
              <a:ext uri="{FF2B5EF4-FFF2-40B4-BE49-F238E27FC236}">
                <a16:creationId xmlns:a16="http://schemas.microsoft.com/office/drawing/2014/main" id="{9DCD4C9B-6FC1-D04C-BBA7-EB493863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034BB8FF-A9B2-4A44-8875-2D439AEB9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foto, hombre, negro&#10;&#10;Descripción generada automáticamente">
            <a:extLst>
              <a:ext uri="{FF2B5EF4-FFF2-40B4-BE49-F238E27FC236}">
                <a16:creationId xmlns:a16="http://schemas.microsoft.com/office/drawing/2014/main" id="{1DF85FAD-D550-FF4F-81ED-9B47A8CF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5F95EE-A7BB-E44C-BC4E-5FB5099C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, computadora, refrigerador, blanco&#10;&#10;Descripción generada automáticamente">
            <a:extLst>
              <a:ext uri="{FF2B5EF4-FFF2-40B4-BE49-F238E27FC236}">
                <a16:creationId xmlns:a16="http://schemas.microsoft.com/office/drawing/2014/main" id="{9DA74112-041D-B248-8570-11DB0FD4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43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Panorámica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Martinez, Moises</dc:creator>
  <cp:lastModifiedBy>Martinez, Moises</cp:lastModifiedBy>
  <cp:revision>1</cp:revision>
  <dcterms:created xsi:type="dcterms:W3CDTF">2020-03-09T03:04:26Z</dcterms:created>
  <dcterms:modified xsi:type="dcterms:W3CDTF">2020-03-09T03:08:57Z</dcterms:modified>
</cp:coreProperties>
</file>