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83"/>
    <p:restoredTop sz="94694"/>
  </p:normalViewPr>
  <p:slideViewPr>
    <p:cSldViewPr snapToGrid="0" snapToObjects="1">
      <p:cViewPr>
        <p:scale>
          <a:sx n="95" d="100"/>
          <a:sy n="95" d="100"/>
        </p:scale>
        <p:origin x="155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EAA79-5EDE-7845-BB35-D34D82D9A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D14340-F9FE-AF4B-AC66-BAFBA2E84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6EFD14-5110-2741-86F6-9F8BE661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DF5D46-D6F9-8544-8298-81EC96C7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6C2BCB-6EBC-B749-893D-FC41623A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239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61C65-2345-EF4C-8193-02E15453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805EF6-47FE-4944-97AA-5EC5F2FEE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6958DA-35F7-A64F-8CE2-7EA9E8DA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EB5E91-2D8D-6541-AC1E-EB929DD37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D66A75-F43B-0645-98A3-05F08D0B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764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5EF4B7-2246-AF49-AB32-8D118199AE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80A158-C7F3-C74E-B343-F3659505C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3CA2AA-0444-8444-A6F1-3FDE6954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2EAA8B-A834-1C4C-8088-EE866143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68D4C2-12E9-6D4C-8F67-B8442882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129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666F6-2265-D446-A8D7-6D3DB1B0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CBD537-2CDB-D04C-A262-82CFD5FCA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33B0C4-C60F-3E4F-9D3F-C65B55F4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F7A45F-B309-3F46-98C1-46E0E0D5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6259FA-56F9-A444-A83E-0E6A2DE82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927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72F47-044D-6C43-8D48-6DA7F7B6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15CDAE-693E-1E48-AF7C-C61524213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CE22C6-82D1-D340-841A-BF942448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DDA9F1-70E8-BF4A-8887-73CF497C9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FCEB19-1A92-7C44-BA19-3A2688DB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772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7A622-AE70-D64B-9E7D-DE4E7642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09FEBE-896C-F44B-9260-B6F37106D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840E05-7365-714C-9F92-A5C44D15D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C0C39C-291B-734B-9692-C5627BFDA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AD0A95-1348-754A-8F01-0AEC8C15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24EF75-5F8D-6649-A3DE-57E82A35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598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064F8-00E8-F340-A245-EB2EF0A8B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ACF777-9613-3D43-BFBE-1ABB017B4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E3E550-D6C1-F54E-946B-BD6C70025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3814845-5C51-394F-8571-C9819C681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EBB0EE-3FA1-D548-B3CD-9368CEC74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BA860-5E70-8748-A6CA-730663610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0B2DFE-D5D7-AD49-81DC-76AB84C0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67164D-0678-3144-9F4A-7D4F8485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34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D3B1C-75F7-2C47-BE08-3C727C9B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A1CD30-EDBB-A143-80CD-BA8A9034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2FBFDB4-29B2-4A43-A45B-0EF86CED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815B53-F416-E645-8C10-258437E6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058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48D89C-442D-D04A-AD43-10C59ABDF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65EB5A0-74EE-9243-9612-2F98CE87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A8E8EA-A101-2346-ADF0-BE89A704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448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7EE6C-864E-CB43-9440-477C5374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DB9607-6536-9B44-B372-E010F704A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072F84-2176-0E43-95BE-255A48333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602E45-F825-1842-9A1F-7E0141A3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0BB548-5545-3549-B564-B9375147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D720F5-BDE1-3B4F-ABEB-C489F947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67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5E3E0-3093-9D49-A508-E84CD33F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2F1CE88-F56D-E143-A278-87C3A1AD0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2CD508-DCA5-3F4B-BEA8-7E3A97DB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5656BE-9C79-6440-872D-4106BCD54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B84034-AE11-9041-8046-CA8F5285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1AFAAB-D1BF-B544-AB0A-C231EC5A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502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BA5C42-2747-4F4C-9676-F40EC157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E39AC6-3A07-9948-85A6-028AEF7C8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2D54F6-BD49-3F42-A7FD-C1C8D802A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719DC-F20D-4F43-9B16-478A7F3E0483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CBFA2-99E0-F344-A714-C4A98E3CE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4F53E5-F607-A540-8B6A-A15508C47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646C-BB5E-0E41-9F01-F215C52D29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923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71FF4D9-9989-174A-8E96-66AEF0DC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5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A6EA033-6704-6C40-9B1B-CF2665E8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8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EBE2F0-767C-3E42-B064-61706F90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9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38BC16E-01AF-0C40-BFB5-EA0FAD802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0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7E8BD37F-1B7D-1445-AD0E-7510C1827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1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A14E5725-9320-364E-AE4A-2EE63EA01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55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25147B3-7C3C-554D-9314-D8534607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93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AE6221-4FDC-A645-8B18-0174E0F3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0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6E7E69-3C76-014F-BB4A-E22778315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8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1C5697-C464-0243-8A76-43CB02061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31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9AF4B4E-15AE-5145-BCA7-72F5D0C07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2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903A98-0791-964E-BA27-1182D3593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63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013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0</Words>
  <Application>Microsoft Macintosh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David Lopez Gonzalez</dc:creator>
  <cp:lastModifiedBy>Oscar David Lopez Gonzalez</cp:lastModifiedBy>
  <cp:revision>13</cp:revision>
  <dcterms:created xsi:type="dcterms:W3CDTF">2020-03-08T18:50:21Z</dcterms:created>
  <dcterms:modified xsi:type="dcterms:W3CDTF">2020-03-09T02:49:51Z</dcterms:modified>
</cp:coreProperties>
</file>