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44"/>
  </p:normalViewPr>
  <p:slideViewPr>
    <p:cSldViewPr snapToGrid="0" snapToObjects="1">
      <p:cViewPr varScale="1">
        <p:scale>
          <a:sx n="116" d="100"/>
          <a:sy n="116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C28C2-3E01-1D4D-8B47-43E17D7AC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5166C8-CD74-2A45-B7B4-FDE23D35C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6626FB-189F-424D-B29C-8A39A19A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645D1F-EED3-F245-8C1A-661A9A30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177BC5-8F38-2A49-B7F2-D82B9362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149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E7C8A-D578-E245-A033-66D54D765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E95038-7076-2A41-93CA-193BC3609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124BF-6027-3A47-9223-46CE31D89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126283-C62E-6849-AECF-5E013CAA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56FE85-15FA-A54E-8A9C-9E61D803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053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1420FC-84D3-5E45-8BC3-2B327EE84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C355C7-FC61-E847-92C9-E473F7790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14CFA2-B3BF-C14F-B215-7EC3B0A46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EF109A-A75A-F64C-B1E2-C5FDDA3E9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AAF01E-0963-2541-B6F2-530B7B14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511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1ABDE-C18B-3944-BCF9-56B3FA57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C98D5E-1B4C-334F-A76B-4B249EAF0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C3F60B-6EF6-764D-A816-73EF91835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E389E7-6343-8043-A4DA-D07C4BB8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C70EB2-04A3-284C-8E46-BC72DD1A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30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CEAC6-1B4C-5340-8F9D-F686AFAE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3AF745-7AB6-6D4C-BEA2-86FD7622B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871718-0699-D949-97C1-ADA55EE7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39CE96-142D-354E-B5CB-14D65D97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C19CFD-7F95-F34E-A0D6-F0E5FAAE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233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99198-80B2-8149-8FF6-6F32B0A9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84C721-3909-5442-B471-CC6F868D3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A3E662-DB7A-0240-987A-576E3C667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0C1B60-FFCB-1F46-8339-98E79928E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B40902-FBD5-EC44-B554-25971022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0842B5-97D9-3048-AAEC-F64C5CE3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39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E7363-4380-1143-A9C6-20184EE4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4A3736-71AF-4C4F-AC95-406611D05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63369C-E4B7-9A40-8CD4-C58F351D1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2B84461-2C5C-3A48-A4F5-7F581D472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2FC261B-4E41-9540-BFBB-29807802B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56C585-DA2A-5648-9E81-53BCA357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7972C51-BD97-604B-9CFF-DC82B596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0485BB-CE77-FE42-AE83-1A86D802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320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3FAD9-356F-2145-950A-418FDAA3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FBB529-B499-C844-B186-3F346FEE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61B69BB-0C1C-AD43-B289-91BF1404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31D272-7AB7-2B4E-9E8E-45E61EC4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058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98B5652-8F8F-EA49-BAE0-F17F0A389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097C1D-C9E7-4441-B82D-0847FBF6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F254DE-95E3-2448-85A9-90EE104A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813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D7CE4-BA6C-5B4A-B0EE-33C58AAF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47AD95-AE8B-D64B-AA70-4CFC48FBD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2FF3-9841-9344-AA04-EB2AB4789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45434D-01FD-304C-97C4-651E1C27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A21F8F-D19D-1A4B-A20A-1265F796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72DFD-109B-5346-B46E-A6D87203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183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2F2B1-D942-FE4A-A2A9-8D391934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9D9780-B1A3-7A4B-8670-5ABDA58FED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9F7FF-A231-5D4C-BDE0-133B0325A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B43F5F-05CB-0B44-8AAC-0C30E8D9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5CC14A-26F4-2E4C-B45D-FF291963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4E5DF0-C502-A144-8772-59276D5E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186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E5783B0-FFA5-6642-9AA3-0BB31FA6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9EA6BD-8C42-9A4C-A489-9CDDB83DC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D2073C-E724-134F-9EBA-95D76F255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B0B39-0931-2043-B680-598432C6813A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B2381F-BC27-9B44-9A88-B2E5D1EA1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420C57-AB44-E34A-9E48-60CAD9FE2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DF014-999B-1C4D-992C-FCAA3E2721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782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4C6160-39AA-CF47-B82C-46A0E4B1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0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29F580-27D9-CB4F-9565-4C277E22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1DD133-9053-9A43-BA9E-2A90F6DA9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5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A286F6-F93F-7A4C-BFB5-630F54D5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81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A15300-47CC-834A-AA00-11B9844A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6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EBA14F-A2F6-9646-A199-4400BB7E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16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FADED5-8806-BC48-8E8D-406824ED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45195E-DAA2-D741-9767-59316CBCD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7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6F8CD2-B6AC-0E46-9942-7C260C51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9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C4C9A5-D02A-CA40-A598-B573DA4FF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9C196F-B7B3-8341-AB83-B4152E2F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84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Murcia</dc:creator>
  <cp:lastModifiedBy>Luis Murcia</cp:lastModifiedBy>
  <cp:revision>1</cp:revision>
  <dcterms:created xsi:type="dcterms:W3CDTF">2020-03-09T03:37:30Z</dcterms:created>
  <dcterms:modified xsi:type="dcterms:W3CDTF">2020-03-09T03:40:47Z</dcterms:modified>
</cp:coreProperties>
</file>