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B1CD5-DBF7-4829-92B0-CC226A9F4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6463B9-11AB-4DF1-93EC-6782BF587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C7DF1D-CF37-4083-A4BC-80679C1D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ABDEA9-9D51-4F15-9BC6-691C4DEBC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3E0605-52BA-442F-BBAE-7BBBFB0A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858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BA02D6-01FD-4FEA-913F-87C8ADCB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20E014-738D-4D39-A14A-489FD5889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B2A7E1-B8FE-41BF-82F2-FD15410E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66CE6D-CA90-48C3-B5FA-B5A072BF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F970FA-3698-4F67-8B87-3DB63416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69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D0B1AA-38F0-4994-AA25-DFFF3BBD5C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3B08C8-5683-4D8B-8180-F4B860DB4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41BE77-9AA7-47A7-B089-2738A8A8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3D64AE-4CF5-415C-B0C1-97EF33B5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A4F4BA-D562-49C3-96AC-2F4C7421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078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5E54AD-30F8-4C4D-A880-15C63F2C3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E3BEE3-10DA-42C8-A1ED-924FF3C73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77A12-54C4-4621-9315-CD15D598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CB4F85-BCF9-437F-9DD3-93B94760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D0681D-9069-498A-A4CC-000DCA25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051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804B3-DD38-45CD-B475-B50858C6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99EABE-5C48-4E15-915A-6D38C9C86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BB8A2B-DA99-4B93-83DC-4C23F085F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CBE86B-FE31-472F-A18A-6D7904D6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D13A8C-0D1E-40A9-8823-35F6B703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378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648B2-0D00-4FE6-BD6D-30F04ED67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8DA5C9-6B34-46C9-9C11-E8C935633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499370-4E31-432D-8BC4-C5B6D0510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FB972A-64ED-4D94-9868-E8FC9BE3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B04ED5-AB78-4D78-A591-C566B639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268500-0B2B-45EC-B898-4D823600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609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926CF-0AF9-4AF2-B808-3301DB40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CEDD5C-E11A-4D31-B393-79BA6B08F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6F3168-EFCB-437E-9112-8705FF410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5C5B65-1E7A-41AB-879F-EC58E7AEA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5B884-E72B-4DFC-ABF2-44B1A961E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22DBAF6-8490-4242-876B-A9E5FAE7A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AE5BD4E-C37B-428C-B4FE-2D152DE0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52D5B4A-82E9-4686-B09A-BAEBC778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732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871D91-7524-4704-B853-65F72D8F0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7EA40B-7B14-4745-98FF-3F7E3B0F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76EE61-AFCF-4A95-9514-CFADCEA87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3B5CAA-E40B-41E5-B0FC-E34D199C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857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8A26911-49FF-4ABF-B1A9-1880E41AA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67A3FD2-EFCC-4396-9D06-724119E4E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7598DC-94BB-493D-82B0-089BCF5F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707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C3350-A6BF-471B-A9B7-EB383270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528805-AFD3-4C27-A87A-B20C49CF4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D25B53-AFEE-4A1D-BEAE-069449C27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55E7BC-9329-4216-8948-E57713D7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0BEDC4-CC15-4C35-A14C-78AB1DFE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5D52AA-92D0-48FD-9C7E-F37D3B8F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194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22391-0EC3-42F7-BFE7-B61CAD18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39BD70-94B3-485E-B8F3-B0446A4891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085DB5-A514-4CFE-84BD-99CF9EB9E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E10C99-11D4-4B82-AE79-7911EEAA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9C1D87-A529-49D8-A635-E174B3D0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411545-664D-4334-90C5-8FD86171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950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AF99EFA-5A87-4F33-B1C0-AE9E36A2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CE47B3-10D1-4C54-96BA-BC66D4468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735682-F376-4C2D-AFD4-D76857B3AA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14DEC-7843-40B0-AE0E-753BB321F412}" type="datetimeFigureOut">
              <a:rPr lang="es-CO" smtClean="0"/>
              <a:t>08/03/2020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C19F58-0B6D-4ACA-B7D6-9EE6C532F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655B95-2454-4DB8-B658-2CA23EA45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6DE21-56D3-4BB0-867D-40A41D02C9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104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BF7E8-F0E9-4502-BD9B-4FF81527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F3C7D-8C0E-46FA-BD4B-870C2177F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8E6519-6F9D-4C3F-8611-946B34312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6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BF7E8-F0E9-4502-BD9B-4FF81527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F3C7D-8C0E-46FA-BD4B-870C2177F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3CEBC264-F18E-4F4C-965F-D666417F9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28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BF7E8-F0E9-4502-BD9B-4FF81527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F3C7D-8C0E-46FA-BD4B-870C2177F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 descr="Imagen que contiene alimentos, taza&#10;&#10;Descripción generada automáticamente">
            <a:extLst>
              <a:ext uri="{FF2B5EF4-FFF2-40B4-BE49-F238E27FC236}">
                <a16:creationId xmlns:a16="http://schemas.microsoft.com/office/drawing/2014/main" id="{A2DB2907-A2BA-4228-8D49-09ABF086E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11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BF7E8-F0E9-4502-BD9B-4FF81527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F3C7D-8C0E-46FA-BD4B-870C2177F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Imagen 5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ED52ED3-324A-4734-9179-63BD48DA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BF7E8-F0E9-4502-BD9B-4FF81527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F3C7D-8C0E-46FA-BD4B-870C2177F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7FB8436B-1371-4C46-84B4-D4E956433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19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BF7E8-F0E9-4502-BD9B-4FF81527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F3C7D-8C0E-46FA-BD4B-870C2177F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" name="Imagen 7" descr="Imagen que contiene texto, alimentos&#10;&#10;Descripción generada automáticamente">
            <a:extLst>
              <a:ext uri="{FF2B5EF4-FFF2-40B4-BE49-F238E27FC236}">
                <a16:creationId xmlns:a16="http://schemas.microsoft.com/office/drawing/2014/main" id="{19316211-BD95-44FB-A7E1-02D79771B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BF7E8-F0E9-4502-BD9B-4FF81527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F3C7D-8C0E-46FA-BD4B-870C2177F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D32BD59-21C8-4CE1-891D-4B126755F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69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BF7E8-F0E9-4502-BD9B-4FF81527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F3C7D-8C0E-46FA-BD4B-870C2177F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DB071F71-2850-411C-B68A-000C70BA4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7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BF7E8-F0E9-4502-BD9B-4FF81527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F3C7D-8C0E-46FA-BD4B-870C2177F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E60B3125-D412-4A42-BCF2-6A5FED5D6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84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Panorámica</PresentationFormat>
  <Paragraphs>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</dc:creator>
  <cp:lastModifiedBy>ALEX</cp:lastModifiedBy>
  <cp:revision>3</cp:revision>
  <dcterms:created xsi:type="dcterms:W3CDTF">2020-03-09T00:13:02Z</dcterms:created>
  <dcterms:modified xsi:type="dcterms:W3CDTF">2020-03-09T00:24:55Z</dcterms:modified>
</cp:coreProperties>
</file>