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-109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2A9F8A-40EA-BA4D-ADF6-5E8741129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5B2BDC3-CA15-3245-953E-E044BAC63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D736F1E-6A05-BF4C-9292-A76F67E6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80DEC3-1E0A-4E40-8FE2-3C3A2020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D57D8A-EB52-8B44-B693-93C74F2F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09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C57DD7-FE6C-E142-8207-3368751A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190CB74-99AA-CE47-88A3-D3B902D2F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068DBE-4306-4F4F-A4FA-EE714A13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BA9E30B-7748-2746-BA6B-0FD93B12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AA0388-E1A6-C646-B5D5-354BFDCF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924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B133F77-9A94-C143-8D3A-449406A89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3142A92-DE49-6142-A614-B505C88B4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024C1C-1B7C-CC46-8EE7-462EFCCA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A8A48F-38C6-6A4F-A153-E86EB2B1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666D442-A636-3443-B1AB-FF37D7B9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21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A0E66E-A7CB-2542-BEC7-1F1A0547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3EA7712-7B79-174D-9844-EFFCE2867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ABFB936-C093-7D4F-BA4D-86589D6A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646782-37BF-E746-84D8-8F1C4034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2F5C74E-33CF-8D47-9D86-4F37A6FC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049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DB28C9-FD88-AA49-BD4F-36464FCB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0DE1715-5D75-1E4C-8B5D-ECD6B598B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CE0789B-3BEC-9F46-992F-7CECF668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B833A-B4E2-9A4D-A549-A7707383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DCE941-FC69-AE48-9929-0349E97F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57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F75A2-14AD-9A4F-85D2-345EA975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B51CE3-FB6C-5849-A68F-1E7244A24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743767B-600A-264D-9628-27464AD6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F41199-AB1A-8E46-9E45-FCD88CA0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8643FE1-D539-A541-A346-0B3CE6D4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F111F7-08F0-AE47-85F0-DE51F18D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6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E0F0F9-A0CC-2041-954B-B63C946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D0B64AA-A0C8-A944-ADC2-140584FBE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06324D4-966D-D04D-867C-5942F515F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5024CD9-5DE1-5945-94B8-9C9AE11EB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82CDDB5-0E14-F644-BC70-01AD0E56E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BCB5044-D984-E848-8CC6-A2E567CFE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7910294-29FF-9841-A216-00C32E79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C084261-C2FE-3448-A222-56BE7897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65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DD1F69-2252-2F41-A3FA-A79845A9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BFAB7A-14F3-7249-A483-AF4B019F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4A1EC2B-746E-3F44-A5A1-F470C2F7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DC452A0-9D57-E345-AC25-6BC6EE5A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840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FCA2DDE-CBC6-B14D-B7B8-49CF92F3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6A43DE6-24B9-5347-A94E-89688BE7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6CAC0A7-05B0-1744-9925-1890ABE7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927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960F25-3AA6-5344-A4F6-AFBB9C06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2F6FB7-67A7-4D4E-8D82-82C3DF389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AFC09A6-6B9A-9449-9F45-AF81C7CA4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913FCE8-B5A5-C545-8CCA-5836FEAA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40BFFD1-9207-0C49-9540-7CA57910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1306871-86D9-B54F-A8B9-E781F74B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88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12712A-1B31-644A-86A0-2BFAA00D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2BAA235-664E-8E46-9756-F01D9989F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7AEF097-FC29-8248-9EFF-10ACD408B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935B1E2-A741-864A-AFD2-250C5B51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A53057-0750-9644-9D17-85E5415E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374CA08-BF86-EB47-B8FB-417F57C9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238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3962416-266A-2F45-A9F5-1B184FC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E1F6E01-D195-1247-9BC1-AFD750A25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A45A4E-5218-224B-98F8-8C4785A9F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1A13-E1A4-CC45-BFAC-A7D04F35C40B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A6F3A5-D361-6D4C-B7F6-1CDEE31F0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6FF73C8-7FB4-BF49-B811-5A67433E0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08399-E1B9-7F49-BB24-33832639ABB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58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7059082-2D4D-114C-9399-E1080C3C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1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1FC51C4-7857-3F47-821F-4826D0A8A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8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1F8F5D1-A927-1D4C-B5CC-764EB74C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C765E3D-3DDF-3945-B823-E7454E95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6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949497E-9E6B-784A-8838-745BD09BA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4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9F57A4D-64D0-054F-AE0B-0538F5B5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FE3DD27-72F0-CB4E-AD17-EE947384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EDC9E20-10F3-C044-8245-07B4C523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41566B6-1A0A-9443-AB3F-628E2AE37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A4FCB5E-B214-714D-8EE9-5085383A1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2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0</Words>
  <Application>Microsoft Macintosh PowerPoint</Application>
  <PresentationFormat>Personalizado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casa</cp:lastModifiedBy>
  <cp:revision>10</cp:revision>
  <dcterms:created xsi:type="dcterms:W3CDTF">2020-03-15T23:10:59Z</dcterms:created>
  <dcterms:modified xsi:type="dcterms:W3CDTF">2020-03-16T04:44:10Z</dcterms:modified>
</cp:coreProperties>
</file>