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3"/>
  </p:normalViewPr>
  <p:slideViewPr>
    <p:cSldViewPr snapToGrid="0" snapToObjects="1">
      <p:cViewPr varScale="1">
        <p:scale>
          <a:sx n="90" d="100"/>
          <a:sy n="90" d="100"/>
        </p:scale>
        <p:origin x="23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F1E3C-2491-7543-8016-C7E410392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0BD22F-F1C2-6343-8CE1-6D89F65B7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D2C87C-96A6-2242-B669-A62E5F66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3FFA-B069-0A43-A8AD-226EAAE974E8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9F6450-8F9C-C742-9D7B-997B3DFD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20102D-EF07-EE4D-B369-527D6915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FA64-D5B7-324D-A94D-E6B7B3E4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098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26E8F-4BC7-D94D-99B3-761C127DA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CA52A4-CC4E-AA44-8CDD-A2AA555E0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366322-D978-4744-BE00-FA534144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3FFA-B069-0A43-A8AD-226EAAE974E8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07B98A-2070-6342-A5D2-B33069A73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65CB2-01A2-164F-9F52-BADDB659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FA64-D5B7-324D-A94D-E6B7B3E4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849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1E62A6-62EA-3546-9ED0-F0654D3B0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EB48C4-253D-E544-A68C-C299F77CF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B88515-0DB3-E54D-B588-4B79F5B7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3FFA-B069-0A43-A8AD-226EAAE974E8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10E4F2-D369-1044-A3AA-63A3069F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0B626-0FAA-3A43-88B0-82C72C0C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FA64-D5B7-324D-A94D-E6B7B3E4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29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198C5-B92A-0945-835C-DD7F4725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06E610-07C6-A248-B717-023ED9DEB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92C534-A8F4-6A42-9B47-E9A087C6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3FFA-B069-0A43-A8AD-226EAAE974E8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6221C4-FB88-5D44-BA16-8288DD57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E41487-3042-2F48-9569-C729DF87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FA64-D5B7-324D-A94D-E6B7B3E4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245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C892D8-8EFC-904E-A3C4-1BA8B4ED8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AE259B-E515-D840-B0DC-5E8BD14F7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D82C80-7B55-664A-84DC-EC3AF451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3FFA-B069-0A43-A8AD-226EAAE974E8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4176F9-4B85-A94D-A976-F707C7D3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8BAF94-9FF7-2C4A-854C-05C4C923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FA64-D5B7-324D-A94D-E6B7B3E4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055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9F49D-9AB0-E24B-AEEF-5CEB3D29F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CC7F59-E1A8-F746-8596-3F75634EF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F029FC-9CCA-3743-9E11-CEFDA3994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23E4AE-DAED-0446-9B96-572479DB8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3FFA-B069-0A43-A8AD-226EAAE974E8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D12F80-BAD4-3E48-8199-365891D0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436E71-6913-A24C-9D19-69C96A89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FA64-D5B7-324D-A94D-E6B7B3E4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208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271B1-4517-C54E-845A-20071B7E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D3A8FC-7F26-274C-932F-9456F27B0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31AAF5-212F-9042-A3E8-F3DAE3A79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20F4D9-7B84-3146-898A-CC5150CDB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5E3648-05B2-184D-A8FE-FF9740E5C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F1B38C0-DD23-6F47-99CF-71BBE721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3FFA-B069-0A43-A8AD-226EAAE974E8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7E88264-4BE7-5F4B-B53F-96967E80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A83167-6F23-6B43-A07B-98E45D91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FA64-D5B7-324D-A94D-E6B7B3E4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015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CB50E-DD91-BC43-84A8-15AEF228E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27C2D89-D4CD-A44A-A973-7CB538C1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3FFA-B069-0A43-A8AD-226EAAE974E8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D0980C-A455-1F40-BB29-F8722400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478515-7355-9D4D-92A7-F79FAFC9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FA64-D5B7-324D-A94D-E6B7B3E4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289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86B053-2E14-324C-8A4B-B8523200F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3FFA-B069-0A43-A8AD-226EAAE974E8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7AA335-EA78-754E-8903-B0CD53A5D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35B33A-25C6-904B-9E95-8FC3DBCE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FA64-D5B7-324D-A94D-E6B7B3E4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869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DD7F7-81C3-0E43-87DC-6F7EB022C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B96E8F-D6B0-DE4E-B478-345F7D07D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017633-63DB-3B4E-AC7D-C54BE523B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5EEC36-45C7-7C41-BF15-7830C8BAC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3FFA-B069-0A43-A8AD-226EAAE974E8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4B63A7-989B-D94D-9608-196E30F40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39ED2A-EBE8-2B4F-984D-369804BA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FA64-D5B7-324D-A94D-E6B7B3E4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188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00C50-5BFF-B743-9C80-64E7CD13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5D326D-D3D9-5B40-9FCA-D8946740F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72C1B-0D54-144A-9B31-7BF0C1E20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B81965-D647-4E4A-A394-D0E7A40E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3FFA-B069-0A43-A8AD-226EAAE974E8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17CCB9-1004-9C4D-88AA-6115939CE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8C100B-8B37-5A41-B1AE-C8A9030C4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FA64-D5B7-324D-A94D-E6B7B3E4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06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7C703F-E74E-184B-BA22-D38360FA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A6EC13-6BC0-1641-8228-E3E43F318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73965-15B6-1B43-9038-FAC3B9517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D3FFA-B069-0A43-A8AD-226EAAE974E8}" type="datetimeFigureOut">
              <a:rPr lang="es-CO" smtClean="0"/>
              <a:t>15/03/20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5FF2D8-3012-8C4F-94ED-03BA70EBF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81108-3282-FB42-94EC-AE42F3EEC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8FA64-D5B7-324D-A94D-E6B7B3E41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025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A6B0C-8977-4949-9E04-ABE970CD91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5DE872-4FEA-C040-9210-2B386FD8D8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E7AEBF-E46D-8F45-B8CC-790B07677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50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captura de pantalla, monitor, tabla, remoto&#10;&#10;Descripción generada automáticamente">
            <a:extLst>
              <a:ext uri="{FF2B5EF4-FFF2-40B4-BE49-F238E27FC236}">
                <a16:creationId xmlns:a16="http://schemas.microsoft.com/office/drawing/2014/main" id="{65A9E895-8706-7F4E-81FB-260A6FF43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9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C3F7230-9CB7-264B-A40D-1A24BE1DE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2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A4E9E07A-8376-804C-8FD9-171878D87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7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550962D0-84C6-E642-8EA4-6425A06AD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1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66A1E148-CEBC-9643-9EC2-6EA38CBD4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7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limentos, sostener, jugador&#10;&#10;Descripción generada automáticamente">
            <a:extLst>
              <a:ext uri="{FF2B5EF4-FFF2-40B4-BE49-F238E27FC236}">
                <a16:creationId xmlns:a16="http://schemas.microsoft.com/office/drawing/2014/main" id="{F48B6741-5146-DF49-A5BD-AEABB0D9F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8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97FD59B-6769-4042-9DD1-1F88AFEBA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9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F0AEE2-B6CA-5843-91F3-F00D13718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6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9A606E-1701-E041-82DD-26FF476BF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969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Gomez, Santiago</dc:creator>
  <cp:lastModifiedBy>Gomez, Santiago</cp:lastModifiedBy>
  <cp:revision>2</cp:revision>
  <dcterms:created xsi:type="dcterms:W3CDTF">2020-03-16T02:38:26Z</dcterms:created>
  <dcterms:modified xsi:type="dcterms:W3CDTF">2020-03-16T02:59:49Z</dcterms:modified>
</cp:coreProperties>
</file>