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8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6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3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8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8073-C0B4-42C4-A572-04AD9AE787B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EA9A3-9E96-4515-93E6-E1A37F39E4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2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429"/>
          </a:xfrm>
        </p:spPr>
      </p:pic>
    </p:spTree>
    <p:extLst>
      <p:ext uri="{BB962C8B-B14F-4D97-AF65-F5344CB8AC3E}">
        <p14:creationId xmlns:p14="http://schemas.microsoft.com/office/powerpoint/2010/main" val="39751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4"/>
          </a:xfrm>
        </p:spPr>
      </p:pic>
    </p:spTree>
    <p:extLst>
      <p:ext uri="{BB962C8B-B14F-4D97-AF65-F5344CB8AC3E}">
        <p14:creationId xmlns:p14="http://schemas.microsoft.com/office/powerpoint/2010/main" val="33073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4"/>
          </a:xfrm>
        </p:spPr>
      </p:pic>
    </p:spTree>
    <p:extLst>
      <p:ext uri="{BB962C8B-B14F-4D97-AF65-F5344CB8AC3E}">
        <p14:creationId xmlns:p14="http://schemas.microsoft.com/office/powerpoint/2010/main" val="2386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4"/>
          </a:xfrm>
        </p:spPr>
      </p:pic>
    </p:spTree>
    <p:extLst>
      <p:ext uri="{BB962C8B-B14F-4D97-AF65-F5344CB8AC3E}">
        <p14:creationId xmlns:p14="http://schemas.microsoft.com/office/powerpoint/2010/main" val="31008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761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144"/>
          </a:xfrm>
        </p:spPr>
      </p:pic>
    </p:spTree>
    <p:extLst>
      <p:ext uri="{BB962C8B-B14F-4D97-AF65-F5344CB8AC3E}">
        <p14:creationId xmlns:p14="http://schemas.microsoft.com/office/powerpoint/2010/main" val="270986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429"/>
          </a:xfrm>
        </p:spPr>
      </p:pic>
    </p:spTree>
    <p:extLst>
      <p:ext uri="{BB962C8B-B14F-4D97-AF65-F5344CB8AC3E}">
        <p14:creationId xmlns:p14="http://schemas.microsoft.com/office/powerpoint/2010/main" val="2565223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saa</dc:creator>
  <cp:lastModifiedBy>jose saa</cp:lastModifiedBy>
  <cp:revision>3</cp:revision>
  <dcterms:created xsi:type="dcterms:W3CDTF">2020-03-16T01:30:25Z</dcterms:created>
  <dcterms:modified xsi:type="dcterms:W3CDTF">2020-03-16T02:01:05Z</dcterms:modified>
</cp:coreProperties>
</file>