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77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BAA23-A70A-42CF-AA72-3C9FEED6A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A59411-FA15-4A23-8911-FACA4676A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7EE7FC-17F1-4930-8B1A-4B96D46D9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AC2898-FC60-4B08-8D09-1029FA1F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515FF9-CFAA-4129-8732-36E0A847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921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47183-7B22-4C9A-BA10-E30C3F68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BE328A-83F3-4591-8565-47EBD12A3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B21DDC-CF76-47F1-ADB4-27501D5FC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28F090-DF87-4303-9AFD-272F55B4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7F737-3409-422A-946F-7C0C6BBE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044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057BDDA-442B-4B90-8CC3-9693AF8B84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EC030B-2906-4B5E-B586-62A60EFE4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8028B3-56CF-4523-BC74-B8DD5DCA7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D80065-EBDF-4A5A-9026-6A106070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EDCA8-B7C4-4E79-AD24-73284265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745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4A7F1-1C2D-4B73-A1F7-F2C97367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0B426E-FE02-4379-A5AB-6640EC29C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02A82C-6A76-4104-8FA8-3E5799AC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12CA37-FA92-4013-A8D2-51674F8D0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CFB3C9-78C2-4F9E-9F72-EB0D4235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538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3F56F-BDBF-41BC-823B-CEE600E76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7EE8E3-8781-496B-8AC1-FB74E99D4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5853DF-A6D6-4F26-9E1D-07F9233BC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EC520F-A046-4C21-AF60-8BA459429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DAE250-1787-4BED-AD22-BA94B531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789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193BD-6C75-4A3A-9C07-ED10E4C7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6613D3-E03E-47C8-9990-1064190E81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D5049C-5B40-46AD-8A3D-C9DEF56E2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0995F8-5E92-45B1-90B9-1DD7479C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86865-DE00-4909-A209-8F672624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51608C-026F-44D8-BFAE-90D1CE58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063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D2856-B0F4-4B88-BD1F-35F7796C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D4DED3-2118-49A4-AADC-502C74557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48B677-7F8B-4DFD-B362-F0F7A7913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C93CC0-E710-4FB2-A79F-4FB0A897F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1F95584-1272-46BC-8F83-3F26F0DBD2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9E48A99-B57F-4735-9A59-C0775507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3B83BFB-8D42-4192-9CB2-4D08713B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D7100F3-2BE0-481F-A2A0-07229A83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775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B546E-D562-409F-AFDE-4D9E9785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7ADC3E9-F70D-45CA-AEBD-6403516E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A68EA0D-23FC-4322-B150-A000C075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027B29A-A7B1-4EFC-8C1C-41BB594C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137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464BE0-26E5-41E7-8C1C-0B16490E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89E716-3D16-4CBB-A84F-ABCDCE979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C96DCA-993C-4F71-9625-CE951CF70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661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16026-1856-4757-813D-40D18D566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3BA3A5-E627-4889-BB90-88A42314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AFFD8A-123B-4637-894A-41742373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CB6BB4-148B-4606-BC87-7749667E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707973-03A3-4699-B679-C7CF6453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941B32-7CB1-49F9-94E9-3AD7619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10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8223A-0D7B-4221-ABF2-28E5EC7C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CF7F756-2E64-498B-863E-BDF65FA97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0194B3-E83B-4EA7-A75E-CE8510C27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47D905-60CF-412A-A77C-3C0F3868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D122CE-275C-47D2-9A77-52CA6DAA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A903A5-59FF-46AE-8909-A4D6456F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006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6FFC05-677D-4F66-8A74-60766237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F751EB-F8C5-4C7E-B3BA-1098DFBD6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AD6BF4-6DC5-4E58-A725-AB15E27DD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1347D-A3C9-4FA9-843E-3024B77DCC39}" type="datetimeFigureOut">
              <a:rPr lang="es-CO" smtClean="0"/>
              <a:t>15/03/2020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55E821-C8AA-47F3-B61D-B71E88100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83EB92-D826-4B45-907F-046C53198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F7534-97B6-44BD-BC40-A3D27202DD8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589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gato&#10;&#10;Descripción generada automáticamente">
            <a:extLst>
              <a:ext uri="{FF2B5EF4-FFF2-40B4-BE49-F238E27FC236}">
                <a16:creationId xmlns:a16="http://schemas.microsoft.com/office/drawing/2014/main" id="{DC8ACFDD-4614-4EAA-BB3E-53C937638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6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ntalla de un celular en la mano&#10;&#10;Descripción generada automáticamente">
            <a:extLst>
              <a:ext uri="{FF2B5EF4-FFF2-40B4-BE49-F238E27FC236}">
                <a16:creationId xmlns:a16="http://schemas.microsoft.com/office/drawing/2014/main" id="{2AB845D2-AC3C-4689-B462-48D4D3B3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5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onitor, negro, reloj, pantalla&#10;&#10;Descripción generada automáticamente">
            <a:extLst>
              <a:ext uri="{FF2B5EF4-FFF2-40B4-BE49-F238E27FC236}">
                <a16:creationId xmlns:a16="http://schemas.microsoft.com/office/drawing/2014/main" id="{A848590A-728A-4E20-8796-301C60F05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7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negro, oscuro, reloj, blanco&#10;&#10;Descripción generada automáticamente">
            <a:extLst>
              <a:ext uri="{FF2B5EF4-FFF2-40B4-BE49-F238E27FC236}">
                <a16:creationId xmlns:a16="http://schemas.microsoft.com/office/drawing/2014/main" id="{C4F4AAD9-AA4E-4682-B850-B2CB9BE5E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35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léfono&#10;&#10;Descripción generada automáticamente">
            <a:extLst>
              <a:ext uri="{FF2B5EF4-FFF2-40B4-BE49-F238E27FC236}">
                <a16:creationId xmlns:a16="http://schemas.microsoft.com/office/drawing/2014/main" id="{71BB0DE2-3FFD-4DE5-A4F3-26B575DC7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96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laptop, estrella, computadora&#10;&#10;Descripción generada automáticamente">
            <a:extLst>
              <a:ext uri="{FF2B5EF4-FFF2-40B4-BE49-F238E27FC236}">
                <a16:creationId xmlns:a16="http://schemas.microsoft.com/office/drawing/2014/main" id="{B37639FC-51BC-4585-AABB-708D3C1F4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negro, monitor, teléfono&#10;&#10;Descripción generada automáticamente">
            <a:extLst>
              <a:ext uri="{FF2B5EF4-FFF2-40B4-BE49-F238E27FC236}">
                <a16:creationId xmlns:a16="http://schemas.microsoft.com/office/drawing/2014/main" id="{A70A2BB0-284D-4B32-82BD-096FD958F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0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, negro&#10;&#10;Descripción generada automáticamente">
            <a:extLst>
              <a:ext uri="{FF2B5EF4-FFF2-40B4-BE49-F238E27FC236}">
                <a16:creationId xmlns:a16="http://schemas.microsoft.com/office/drawing/2014/main" id="{8E52901F-FFC0-48D7-AEDA-5FA0C11C9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9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negro, monitor, tabla, computadora&#10;&#10;Descripción generada automáticamente">
            <a:extLst>
              <a:ext uri="{FF2B5EF4-FFF2-40B4-BE49-F238E27FC236}">
                <a16:creationId xmlns:a16="http://schemas.microsoft.com/office/drawing/2014/main" id="{58C82A93-3497-4DB1-A6F4-0D595206F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19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oscuro, pantalla, cuarto, negro&#10;&#10;Descripción generada automáticamente">
            <a:extLst>
              <a:ext uri="{FF2B5EF4-FFF2-40B4-BE49-F238E27FC236}">
                <a16:creationId xmlns:a16="http://schemas.microsoft.com/office/drawing/2014/main" id="{303DB596-026C-417C-8D86-9BED15CB8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067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Cometware</dc:creator>
  <cp:lastModifiedBy>Cometware</cp:lastModifiedBy>
  <cp:revision>1</cp:revision>
  <dcterms:created xsi:type="dcterms:W3CDTF">2020-03-16T02:48:55Z</dcterms:created>
  <dcterms:modified xsi:type="dcterms:W3CDTF">2020-03-16T02:50:46Z</dcterms:modified>
</cp:coreProperties>
</file>