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80"/>
  </p:normalViewPr>
  <p:slideViewPr>
    <p:cSldViewPr snapToGrid="0" snapToObjects="1">
      <p:cViewPr varScale="1">
        <p:scale>
          <a:sx n="92" d="100"/>
          <a:sy n="92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4AFB8-EFE5-CA4D-983F-CD21257A5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1F7BFC-6F58-7E46-8F5D-95BBB366D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40625-3E67-DE48-8099-E9B4E434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056660-66A4-9C45-8C04-B6DBC090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887EA1-E436-3440-8071-D7071C60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792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1EE16-959A-554A-A29A-D20A65AC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EDDEBC-EE39-344D-A8B1-6690AA0CF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3F7519-EE79-9F46-8C46-D0D6CFE3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842EC1-D427-6043-AF76-17B776A3C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5447D-0EBD-5345-9FB2-EF55D7F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62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38D71C-047B-1344-9CE0-BE22768A7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9B5CF9-8DBE-7849-8BBA-A55B2AC1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F04A5F-7AF0-BF4F-A707-5B9BF6CD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A5A9D9-60F5-1241-9299-D3329BB6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11799C-1F60-FE41-A6BB-219C5E95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124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79412-9F33-C046-9C99-93DF5913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2659F2-6E94-874A-A1B7-C4B86014C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BB8079-A1C4-6748-8B82-716A16E3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9DA8E5-9602-334A-B861-C8A9CCA5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B0CB78-C49B-6741-8E20-25CF300F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805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85B7B-D28B-A24F-8C64-54BA8288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35B7EE-575D-DA4D-8990-D70862493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1E382-E4C7-2F46-AA5C-16677A18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922159-2F28-B84B-8FE8-D77B36D4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C1D13-96DE-DA4C-8D58-FAC5027A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47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42054-DD27-A547-A233-7EB8100F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49718E-C92E-7447-B098-42B003B5D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C47E79-766C-AB4D-A38A-74961BCB9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82D522-9C22-3E48-9A92-31002CA4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5DDF87-E6FA-EF4E-B0DB-42DB5311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19D402-2AFB-AC4A-B366-6849CD04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928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CD5D2-CE7E-4148-B06E-B243FDE2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D74EF5-0EC4-A14D-8B5D-80877F602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91FA59-1659-DE4B-8630-1E6896543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9EAA77-885F-9E4F-B46F-60E77283E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681619-A556-D348-933C-10854C593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E58AF5-55E9-654B-B1B6-3E904CA0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265AAC-4C21-114A-8BE3-5979F71C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082BFF-AA07-6442-AC3E-3D2408EC5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03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0AC67-93E7-D046-80A5-E3A723FE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F73DDC-FE37-A34C-B5CA-D6619B5B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345D0D-3D6B-EB4D-8FBF-039795D3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B1DD6D-4C9C-EC47-AF53-1E704906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035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E2CA2C-4CBB-A64A-B68E-5540927E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07254E-32F2-5A42-A3C7-6685A87B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CEF595-F743-4042-B8E5-52DED648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589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5D4BA-A239-064E-A4FC-11833600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990AA-D029-EF41-A2B9-4AEBFB0D4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40C637-748C-994F-936C-6CC9BADBD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20884-FC04-C443-A029-1BE984A5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2E89D1-B05C-1943-B5F8-9F867B7AC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F7EFA9-68CB-AA40-B8BB-F5A487A2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089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3E707-DB18-1B45-96CE-A7CF3138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5677D9-1E79-AB48-9780-D5C3596B82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C55463-9806-7948-86EB-04E765F70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021D6A-DE17-8043-82B8-36F1BC15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39DA25-8913-5542-ADF6-2BFADDEC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018A71-F940-E54D-96A0-E33835D2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366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D3E57E-8628-E64C-B3B1-49998FF9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7402D1-2B45-FE45-B3C9-CDBB077A2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F37261-AEAE-B849-BDB2-702BD6B5B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DA65C-30BD-E34F-829F-AF487E72C34A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D55EAC-5CFE-A147-B502-E7BFF3CE3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F4A13D-9E7E-9748-B14F-ED790910F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F556-DEA8-0A42-9861-4E47ED5FEB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589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283DF4-1A2F-E443-9056-204DC3A7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3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4FB5DD-94DF-CA4E-80D4-1498E63A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519DC9C-C0DB-9443-AC75-B8F453B3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5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052796-4D2D-0B48-9E88-E2BC17B2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8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303CD5-634A-4F4E-A36E-59B2CC825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23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8E5897-32A6-3E45-97CF-710BA2B0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15E169-4D42-064C-A2EC-C57B1E96E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2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66A76B-DD7D-3142-8F2A-C58B7AC3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CC38CC-9496-C447-B836-14286DB5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6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822005-7F33-A145-A00A-C285771E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A0C77A-CE1B-F340-8A87-2A39DCCB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37F2F2-39CB-8B4B-A83C-3EED2970F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57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Macintosh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</cp:revision>
  <dcterms:created xsi:type="dcterms:W3CDTF">2021-04-12T02:18:18Z</dcterms:created>
  <dcterms:modified xsi:type="dcterms:W3CDTF">2021-04-12T02:47:03Z</dcterms:modified>
</cp:coreProperties>
</file>