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>
        <p:scale>
          <a:sx n="95" d="100"/>
          <a:sy n="95" d="100"/>
        </p:scale>
        <p:origin x="55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1DF1B-9FA9-CE48-94CE-F0E45FC76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4C99FC-C732-FC4B-868D-E4214A052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09E616-C6C7-F346-BCBB-62A33BFCE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C637C8-8D4F-2344-9722-020812E5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C6CE12-0114-2747-8532-7659B5C9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6551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35E74-0F3B-C443-8121-176E7EBF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51A6A1-CA65-E94F-8F1B-0A5DB7BA2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AED114-EEC4-E447-AF7C-74E8D4449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F69100-5663-354D-A645-BDA29310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5976A-2532-9C47-A355-68A4EEAF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1649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352820-934E-BD47-AF7F-0CB7A6A63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0B3E57-7A78-5F41-A9DC-A478FFA3E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47CF88-0C36-484C-B81A-486E4F47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984AB6-39AB-DF43-AE1F-DB1FFE1DB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B6305E-0666-B94D-ABE8-DE340ECD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972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1E5F1-E9DA-024F-A1F5-7BBBADBA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D5B468-435F-0044-A3CB-3C6C497B5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AE86D9-000F-F54A-A1D9-1E32396B5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146A89-4AD4-804E-AE1A-723C491E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E5C744-281A-114B-AB9B-E7A62779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803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1DEF67-3AA1-A349-94ED-9AAED7475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6E2C3C-C51B-884E-837A-86E450586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361E15-12F9-4442-BEDF-E5F9F452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4725E5-338C-8144-9035-36EE2706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22C452-2AA5-8D46-A3B7-CBCC41F0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569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B5900-D220-5847-AEDF-E50BF5C2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1C5160-7B1D-7D44-BEFC-4823B4E83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DAC57E-47EC-9644-82C4-41250EABC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D13F98-55FD-6444-8AF2-70027CECE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3ACDA8-235A-8349-9866-64919921A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3210A0-1A5B-6242-9BDD-D43856AC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43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965937-2D33-7C43-A9A4-CEF231F8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A696D2-0AA9-3E47-B949-34A64417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DF9179-06CD-0F47-983B-71D0E28A4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52929B-9A86-A040-8606-A0BEE415F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DF491F-865E-6B4C-AC96-1E65BC4F6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E8EA0FD-BF2A-494A-AF0C-12AC1A41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FF08AA2-6BDE-9246-8248-CED4FF495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FE2CEF8-8F60-744C-AA68-881F934A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703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193FF-2FBE-D449-85CB-B1E6B2DEB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E0E7A5-CADF-2C48-A6B8-46E3D11E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DA89FE-D7D7-BE49-A8B4-DC69DE92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C81CBB-3689-044B-8281-2FCE6EEE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027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EF5EF2C-2C7D-674B-B049-9329C9C0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9D93DEF-B3E9-C240-A0D4-71933477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C7E924-6740-0B47-9057-8DB227CE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095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D16112-F7AF-1846-A474-8DC729BC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9DBD8D-49EC-B449-95F7-945A2F461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5D2776-7B81-0840-BC84-5CA4EFB40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7EBB0A-2577-EF47-ACC3-366B8106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E25EAC-726A-4840-80B1-0B3ED8954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497267-C0C9-C240-B20A-54AE697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716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066A41-D80C-6E41-9F5B-D25BB5BDF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E41066-2159-DD45-A6BA-E726065640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86CED0-22D6-8C44-92EE-C6E36686D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1247C0-9AFA-1D49-9FD5-499B85669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40C4CC-8B1F-E94E-A337-416907D11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E50E5A-0328-D746-8A31-53B76430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681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E33F3C-B49F-8741-8F12-F405AFE8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7DC74E-B5E8-5C4F-B327-CED08A805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06B9D5-5393-6E41-9EE5-A071877F1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A7FF-7D94-474E-A171-7F113C243061}" type="datetimeFigureOut">
              <a:rPr lang="es-CO" smtClean="0"/>
              <a:t>11/04/21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C290D0-FD11-9548-8BFF-B550671B9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C2BC7B-47C3-2A45-94F7-7A444906E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2A233-32F7-E842-B775-480FA7F4C8D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936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EFF7C758-FD47-F64A-99CA-2DF4AE874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6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8579A-793E-0F43-8DB4-060C479CB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DD2D79-8C3B-0D4E-8968-4E535A1AF3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FAC799C0-C20F-6E46-B16D-D2ED9410E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0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8579A-793E-0F43-8DB4-060C479CB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DD2D79-8C3B-0D4E-8968-4E535A1AF3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777FC4C5-7546-D248-A76F-CAC8F1FEF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96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8579A-793E-0F43-8DB4-060C479CB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DD2D79-8C3B-0D4E-8968-4E535A1AF3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AE8F2765-29BA-7A45-8043-EB2ABB314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2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08579A-793E-0F43-8DB4-060C479CB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DD2D79-8C3B-0D4E-8968-4E535A1AF3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6FBCB44-4D13-BB47-9CD2-D86FE28A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01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627B0C-2E40-0048-8195-C41696E4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F4E022F-3FB4-E44A-9BEB-6A7C6853A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74965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4855182-88E0-C645-AB35-2EF1570D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4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hombre, foto, sostener&#10;&#10;Descripción generada automáticamente">
            <a:extLst>
              <a:ext uri="{FF2B5EF4-FFF2-40B4-BE49-F238E27FC236}">
                <a16:creationId xmlns:a16="http://schemas.microsoft.com/office/drawing/2014/main" id="{88BE008E-664D-7749-9614-3C3AF6EF7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9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FF7C758-FD47-F64A-99CA-2DF4AE874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610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0</Words>
  <Application>Microsoft Macintosh PowerPoint</Application>
  <PresentationFormat>Panorámica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Mejia</dc:creator>
  <cp:lastModifiedBy>David Mejia</cp:lastModifiedBy>
  <cp:revision>7</cp:revision>
  <dcterms:created xsi:type="dcterms:W3CDTF">2021-04-11T17:27:48Z</dcterms:created>
  <dcterms:modified xsi:type="dcterms:W3CDTF">2021-04-11T19:48:01Z</dcterms:modified>
</cp:coreProperties>
</file>