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64"/>
  </p:normalViewPr>
  <p:slideViewPr>
    <p:cSldViewPr snapToGrid="0" snapToObjects="1">
      <p:cViewPr varScale="1">
        <p:scale>
          <a:sx n="90" d="100"/>
          <a:sy n="90" d="100"/>
        </p:scale>
        <p:origin x="2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15EEC-808C-D24E-B361-B2399DDA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5E3A69-98A7-1E49-A16C-19FF74B0F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BE9277-C3DD-6648-807D-E0DD3B4CA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6962-915E-F243-B78C-BC4C84324819}" type="datetimeFigureOut">
              <a:rPr lang="es-ES_tradnl" smtClean="0"/>
              <a:t>12/4/21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7CF94-7A79-454C-906C-A88DF874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61CE64-DB18-1743-823B-620334BD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E9A3-FBB6-0C43-8475-D4F2D14925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849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03442-332B-F34E-A338-0DBBCA1E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158395-0599-4F4D-8154-76F468212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F4EA6-4B38-6546-94BD-D33E2AD9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6962-915E-F243-B78C-BC4C84324819}" type="datetimeFigureOut">
              <a:rPr lang="es-ES_tradnl" smtClean="0"/>
              <a:t>12/4/21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A222A-1848-2641-8E97-1671DD8B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0C9F07-1346-5943-A8CE-2450E104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E9A3-FBB6-0C43-8475-D4F2D14925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252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236C4E-05D6-0B4A-BA87-DD84F90F6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C7E263-47B6-9343-B27F-30D6A2BAE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620D2E-6B1A-EE4C-A80C-7E861EDD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6962-915E-F243-B78C-BC4C84324819}" type="datetimeFigureOut">
              <a:rPr lang="es-ES_tradnl" smtClean="0"/>
              <a:t>12/4/21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C852C1-BDA4-494C-A5BD-08597228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3F7163-976A-4947-A3A0-3E24A75D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E9A3-FBB6-0C43-8475-D4F2D14925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772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C03E4-A46A-7746-BFF9-4938205E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ACB815-9527-C94A-B38A-EC4F2D131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D6D2B9-EF10-B840-9A68-51250A94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6962-915E-F243-B78C-BC4C84324819}" type="datetimeFigureOut">
              <a:rPr lang="es-ES_tradnl" smtClean="0"/>
              <a:t>12/4/21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4DA94A-188D-5341-899F-DB639A2D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8145F2-A8AE-5142-9043-749DC129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E9A3-FBB6-0C43-8475-D4F2D14925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0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585AC-062F-6343-BAEB-1962A29C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B8D876-169F-CB4A-9E3B-23CE31292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F8D692-7120-2844-9DFB-6827C028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6962-915E-F243-B78C-BC4C84324819}" type="datetimeFigureOut">
              <a:rPr lang="es-ES_tradnl" smtClean="0"/>
              <a:t>12/4/21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A98CC-5DD7-6343-8631-698E35E7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561C1A-C0FF-9147-B995-1EC4803D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E9A3-FBB6-0C43-8475-D4F2D14925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740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B3DF2-9C3F-9348-B84B-38763AA9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2122AB-6C15-8C47-87EF-8D038F52C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6824F9-4F66-154C-937D-FBE899ECF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E9C169-7E95-EF4A-A1E9-E2CBCF5E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6962-915E-F243-B78C-BC4C84324819}" type="datetimeFigureOut">
              <a:rPr lang="es-ES_tradnl" smtClean="0"/>
              <a:t>12/4/21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55263F-4B06-6D4B-AC64-85ECD22BA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A9B8EE-2E5F-304B-B873-E787B00C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E9A3-FBB6-0C43-8475-D4F2D14925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091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E726C-C553-9F41-8686-D0DFEFDC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69A967-0421-BF4B-8576-AA898B14E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6237D3-872D-9C4F-A0C7-4F79A84F2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047292-8343-D84C-B60A-080F724B4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717B3B-009E-BF41-B582-F22BAD476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407374-1191-614E-ACB8-236FDB2C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6962-915E-F243-B78C-BC4C84324819}" type="datetimeFigureOut">
              <a:rPr lang="es-ES_tradnl" smtClean="0"/>
              <a:t>12/4/21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0D9DE0-15E7-BC48-BEDE-AF45FF22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D95174-2D9D-184B-8050-1C26973D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E9A3-FBB6-0C43-8475-D4F2D14925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025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0740F-19C2-A44A-9D6C-94D99A8AA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E15DDD-D336-D447-8013-D5544365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6962-915E-F243-B78C-BC4C84324819}" type="datetimeFigureOut">
              <a:rPr lang="es-ES_tradnl" smtClean="0"/>
              <a:t>12/4/21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DAD2F2-7B4A-9540-97A9-D2BBDE4D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4D4DD0-8A58-F04E-ACE2-B2957C0C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E9A3-FBB6-0C43-8475-D4F2D14925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83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520FAF-B880-7F4E-9CCB-3E544C98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6962-915E-F243-B78C-BC4C84324819}" type="datetimeFigureOut">
              <a:rPr lang="es-ES_tradnl" smtClean="0"/>
              <a:t>12/4/21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5FBB8D-25C6-4F4C-B6DA-3B089893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2BF82A-6226-D04A-9964-88EEC3CE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E9A3-FBB6-0C43-8475-D4F2D14925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023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2E8C4-C1DE-8B41-B1F9-A3AE350F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EFB17A-478A-9E4B-B19F-F06B2CD89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235887-CDE6-1049-B765-84B979812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AAA777-E8B0-7942-94C7-DF38DAE6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6962-915E-F243-B78C-BC4C84324819}" type="datetimeFigureOut">
              <a:rPr lang="es-ES_tradnl" smtClean="0"/>
              <a:t>12/4/21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220B91-875A-1E4D-9042-7A779F89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51B2E4-4512-214E-93E1-33AAB700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E9A3-FBB6-0C43-8475-D4F2D14925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683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83DCC-7F4B-2844-ABA3-7D67797D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1F6771-73A4-B842-8FB2-8EF751127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F287EB-4195-B549-A476-2BC30256C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BA6885-8F39-F241-A617-540D7BEB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6962-915E-F243-B78C-BC4C84324819}" type="datetimeFigureOut">
              <a:rPr lang="es-ES_tradnl" smtClean="0"/>
              <a:t>12/4/21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9665AD-E4EE-334C-B532-1AFDB6AF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705A45-B1FC-694F-8E81-73FD4931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E9A3-FBB6-0C43-8475-D4F2D14925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16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619953E-DA02-9641-8FD9-7FB2CF5C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AD8EC3-98B0-3942-8CDD-EDE5F9CAF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D6C7BB-1933-C44A-B080-F62C34640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E6962-915E-F243-B78C-BC4C84324819}" type="datetimeFigureOut">
              <a:rPr lang="es-ES_tradnl" smtClean="0"/>
              <a:t>12/4/21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EA72C2-0163-5642-8F38-0BFE6E7B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AF4CF-644F-0C44-993F-12240FC12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E9A3-FBB6-0C43-8475-D4F2D14925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42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D2E70AD-9971-E042-82F0-3F266659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2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F80A3D4F-04F8-784F-8069-817B20C328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81BA832-D5AA-504F-8792-357FC92E2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10" y="0"/>
            <a:ext cx="9672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6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D2E70AD-9971-E042-82F0-3F266659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AA6BB81-E255-DD4B-8A3B-EBB0C53E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7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D2E70AD-9971-E042-82F0-3F266659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AA6BB81-E255-DD4B-8A3B-EBB0C53E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C5B59E5D-AE35-F542-98A3-B92091436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6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D2E70AD-9971-E042-82F0-3F266659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AA6BB81-E255-DD4B-8A3B-EBB0C53E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C5B59E5D-AE35-F542-98A3-B92091436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11" name="Imagen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D5DCF85-6323-6E43-AFCC-E49536859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D2E70AD-9971-E042-82F0-3F266659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AA6BB81-E255-DD4B-8A3B-EBB0C53E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C5B59E5D-AE35-F542-98A3-B92091436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11" name="Imagen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D5DCF85-6323-6E43-AFCC-E49536859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13" name="Imagen 12" descr="Gráfico de embudo&#10;&#10;Descripción generada automáticamente">
            <a:extLst>
              <a:ext uri="{FF2B5EF4-FFF2-40B4-BE49-F238E27FC236}">
                <a16:creationId xmlns:a16="http://schemas.microsoft.com/office/drawing/2014/main" id="{D0B0C278-483E-EB4E-8ADC-4ACED723F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1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D2E70AD-9971-E042-82F0-3F266659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AA6BB81-E255-DD4B-8A3B-EBB0C53E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C5B59E5D-AE35-F542-98A3-B92091436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11" name="Imagen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D5DCF85-6323-6E43-AFCC-E49536859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13" name="Imagen 12" descr="Gráfico de embudo&#10;&#10;Descripción generada automáticamente">
            <a:extLst>
              <a:ext uri="{FF2B5EF4-FFF2-40B4-BE49-F238E27FC236}">
                <a16:creationId xmlns:a16="http://schemas.microsoft.com/office/drawing/2014/main" id="{D0B0C278-483E-EB4E-8ADC-4ACED723F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15" name="Imagen 1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D320697-F499-2245-949D-970C60BF2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4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D2E70AD-9971-E042-82F0-3F266659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AA6BB81-E255-DD4B-8A3B-EBB0C53E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C5B59E5D-AE35-F542-98A3-B92091436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11" name="Imagen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D5DCF85-6323-6E43-AFCC-E49536859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13" name="Imagen 12" descr="Gráfico de embudo&#10;&#10;Descripción generada automáticamente">
            <a:extLst>
              <a:ext uri="{FF2B5EF4-FFF2-40B4-BE49-F238E27FC236}">
                <a16:creationId xmlns:a16="http://schemas.microsoft.com/office/drawing/2014/main" id="{D0B0C278-483E-EB4E-8ADC-4ACED723F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15" name="Imagen 1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D320697-F499-2245-949D-970C60BF2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17" name="Imagen 16" descr="Texto, Correo electrónico&#10;&#10;Descripción generada automáticamente">
            <a:extLst>
              <a:ext uri="{FF2B5EF4-FFF2-40B4-BE49-F238E27FC236}">
                <a16:creationId xmlns:a16="http://schemas.microsoft.com/office/drawing/2014/main" id="{36CA0D03-19FF-E146-8F52-B693950CA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D2E70AD-9971-E042-82F0-3F266659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AA6BB81-E255-DD4B-8A3B-EBB0C53E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C5B59E5D-AE35-F542-98A3-B92091436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11" name="Imagen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D5DCF85-6323-6E43-AFCC-E49536859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13" name="Imagen 12" descr="Gráfico de embudo&#10;&#10;Descripción generada automáticamente">
            <a:extLst>
              <a:ext uri="{FF2B5EF4-FFF2-40B4-BE49-F238E27FC236}">
                <a16:creationId xmlns:a16="http://schemas.microsoft.com/office/drawing/2014/main" id="{D0B0C278-483E-EB4E-8ADC-4ACED723F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15" name="Imagen 1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D320697-F499-2245-949D-970C60BF2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17" name="Imagen 16" descr="Texto, Correo electrónico&#10;&#10;Descripción generada automáticamente">
            <a:extLst>
              <a:ext uri="{FF2B5EF4-FFF2-40B4-BE49-F238E27FC236}">
                <a16:creationId xmlns:a16="http://schemas.microsoft.com/office/drawing/2014/main" id="{36CA0D03-19FF-E146-8F52-B693950CA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  <p:pic>
        <p:nvPicPr>
          <p:cNvPr id="19" name="Imagen 18" descr="Diagrama&#10;&#10;Descripción generada automáticamente">
            <a:extLst>
              <a:ext uri="{FF2B5EF4-FFF2-40B4-BE49-F238E27FC236}">
                <a16:creationId xmlns:a16="http://schemas.microsoft.com/office/drawing/2014/main" id="{02F7866C-0E9B-9C4F-9F24-C5461EDAD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0" y="635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AAC9C12F-35EB-F746-BD6A-B08EF4F4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666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Peña</dc:creator>
  <cp:lastModifiedBy>Cristian Peña</cp:lastModifiedBy>
  <cp:revision>1</cp:revision>
  <dcterms:created xsi:type="dcterms:W3CDTF">2021-04-12T10:16:59Z</dcterms:created>
  <dcterms:modified xsi:type="dcterms:W3CDTF">2021-04-12T10:20:54Z</dcterms:modified>
</cp:coreProperties>
</file>