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7" r:id="rId3"/>
    <p:sldId id="258" r:id="rId4"/>
    <p:sldId id="259" r:id="rId5"/>
    <p:sldId id="256" r:id="rId6"/>
    <p:sldId id="261" r:id="rId7"/>
    <p:sldId id="262" r:id="rId8"/>
    <p:sldId id="263" r:id="rId9"/>
    <p:sldId id="264" r:id="rId10"/>
    <p:sldId id="265" r:id="rId1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DD"/>
    <a:srgbClr val="241E4A"/>
    <a:srgbClr val="FDA529"/>
    <a:srgbClr val="960003"/>
    <a:srgbClr val="2B2D4D"/>
    <a:srgbClr val="24A09A"/>
    <a:srgbClr val="009490"/>
    <a:srgbClr val="F4E6BE"/>
    <a:srgbClr val="E5102F"/>
    <a:srgbClr val="65C5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p:restoredTop sz="94721"/>
  </p:normalViewPr>
  <p:slideViewPr>
    <p:cSldViewPr snapToGrid="0" snapToObjects="1">
      <p:cViewPr>
        <p:scale>
          <a:sx n="140" d="100"/>
          <a:sy n="140" d="100"/>
        </p:scale>
        <p:origin x="360" y="1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841CD3-FABB-AE42-B00E-8AF9FC7EADA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C3E3B6C9-C5EB-3349-87D7-FF895853FE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DC58178-9400-CD47-96F9-80BC320FE2EA}"/>
              </a:ext>
            </a:extLst>
          </p:cNvPr>
          <p:cNvSpPr>
            <a:spLocks noGrp="1"/>
          </p:cNvSpPr>
          <p:nvPr>
            <p:ph type="dt" sz="half" idx="10"/>
          </p:nvPr>
        </p:nvSpPr>
        <p:spPr/>
        <p:txBody>
          <a:bodyPr/>
          <a:lstStyle/>
          <a:p>
            <a:fld id="{C27357CE-671E-E04D-86DB-38D3A0DA0405}" type="datetimeFigureOut">
              <a:rPr lang="es-CO" smtClean="0"/>
              <a:t>11/04/21</a:t>
            </a:fld>
            <a:endParaRPr lang="es-CO"/>
          </a:p>
        </p:txBody>
      </p:sp>
      <p:sp>
        <p:nvSpPr>
          <p:cNvPr id="5" name="Marcador de pie de página 4">
            <a:extLst>
              <a:ext uri="{FF2B5EF4-FFF2-40B4-BE49-F238E27FC236}">
                <a16:creationId xmlns:a16="http://schemas.microsoft.com/office/drawing/2014/main" id="{8416446A-56AE-1C48-A926-9F366143A5E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7983603-99DF-9346-BDFA-E08D7DB11D84}"/>
              </a:ext>
            </a:extLst>
          </p:cNvPr>
          <p:cNvSpPr>
            <a:spLocks noGrp="1"/>
          </p:cNvSpPr>
          <p:nvPr>
            <p:ph type="sldNum" sz="quarter" idx="12"/>
          </p:nvPr>
        </p:nvSpPr>
        <p:spPr/>
        <p:txBody>
          <a:bodyPr/>
          <a:lstStyle/>
          <a:p>
            <a:fld id="{A1E48736-5C43-8540-9422-F1CD856AE497}" type="slidenum">
              <a:rPr lang="es-CO" smtClean="0"/>
              <a:t>‹Nº›</a:t>
            </a:fld>
            <a:endParaRPr lang="es-CO"/>
          </a:p>
        </p:txBody>
      </p:sp>
    </p:spTree>
    <p:extLst>
      <p:ext uri="{BB962C8B-B14F-4D97-AF65-F5344CB8AC3E}">
        <p14:creationId xmlns:p14="http://schemas.microsoft.com/office/powerpoint/2010/main" val="363255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028217-33B7-7F4D-89C5-599468A077E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49B2240-99CA-744C-9ADC-E4310435513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8E680CD-C2AE-AC4A-B4D3-6362B1C3118A}"/>
              </a:ext>
            </a:extLst>
          </p:cNvPr>
          <p:cNvSpPr>
            <a:spLocks noGrp="1"/>
          </p:cNvSpPr>
          <p:nvPr>
            <p:ph type="dt" sz="half" idx="10"/>
          </p:nvPr>
        </p:nvSpPr>
        <p:spPr/>
        <p:txBody>
          <a:bodyPr/>
          <a:lstStyle/>
          <a:p>
            <a:fld id="{C27357CE-671E-E04D-86DB-38D3A0DA0405}" type="datetimeFigureOut">
              <a:rPr lang="es-CO" smtClean="0"/>
              <a:t>11/04/21</a:t>
            </a:fld>
            <a:endParaRPr lang="es-CO"/>
          </a:p>
        </p:txBody>
      </p:sp>
      <p:sp>
        <p:nvSpPr>
          <p:cNvPr id="5" name="Marcador de pie de página 4">
            <a:extLst>
              <a:ext uri="{FF2B5EF4-FFF2-40B4-BE49-F238E27FC236}">
                <a16:creationId xmlns:a16="http://schemas.microsoft.com/office/drawing/2014/main" id="{86EE9A1F-EC34-D147-8D63-6ED06D4931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CD344E1-FE1C-C14E-914E-9A316B5053D9}"/>
              </a:ext>
            </a:extLst>
          </p:cNvPr>
          <p:cNvSpPr>
            <a:spLocks noGrp="1"/>
          </p:cNvSpPr>
          <p:nvPr>
            <p:ph type="sldNum" sz="quarter" idx="12"/>
          </p:nvPr>
        </p:nvSpPr>
        <p:spPr/>
        <p:txBody>
          <a:bodyPr/>
          <a:lstStyle/>
          <a:p>
            <a:fld id="{A1E48736-5C43-8540-9422-F1CD856AE497}" type="slidenum">
              <a:rPr lang="es-CO" smtClean="0"/>
              <a:t>‹Nº›</a:t>
            </a:fld>
            <a:endParaRPr lang="es-CO"/>
          </a:p>
        </p:txBody>
      </p:sp>
    </p:spTree>
    <p:extLst>
      <p:ext uri="{BB962C8B-B14F-4D97-AF65-F5344CB8AC3E}">
        <p14:creationId xmlns:p14="http://schemas.microsoft.com/office/powerpoint/2010/main" val="405689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059BA3-BD74-0A48-8DA0-8CA9241D4B3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B3F8BC8-F6BC-DE4F-9F65-DE23618ABE5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119820B-A3DA-4A49-AEBF-E9791C6D68D3}"/>
              </a:ext>
            </a:extLst>
          </p:cNvPr>
          <p:cNvSpPr>
            <a:spLocks noGrp="1"/>
          </p:cNvSpPr>
          <p:nvPr>
            <p:ph type="dt" sz="half" idx="10"/>
          </p:nvPr>
        </p:nvSpPr>
        <p:spPr/>
        <p:txBody>
          <a:bodyPr/>
          <a:lstStyle/>
          <a:p>
            <a:fld id="{C27357CE-671E-E04D-86DB-38D3A0DA0405}" type="datetimeFigureOut">
              <a:rPr lang="es-CO" smtClean="0"/>
              <a:t>11/04/21</a:t>
            </a:fld>
            <a:endParaRPr lang="es-CO"/>
          </a:p>
        </p:txBody>
      </p:sp>
      <p:sp>
        <p:nvSpPr>
          <p:cNvPr id="5" name="Marcador de pie de página 4">
            <a:extLst>
              <a:ext uri="{FF2B5EF4-FFF2-40B4-BE49-F238E27FC236}">
                <a16:creationId xmlns:a16="http://schemas.microsoft.com/office/drawing/2014/main" id="{FD0E1F10-8737-F94C-827B-8532DD51E0F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8425B76-FF2F-F744-AAD6-73B64CD83E44}"/>
              </a:ext>
            </a:extLst>
          </p:cNvPr>
          <p:cNvSpPr>
            <a:spLocks noGrp="1"/>
          </p:cNvSpPr>
          <p:nvPr>
            <p:ph type="sldNum" sz="quarter" idx="12"/>
          </p:nvPr>
        </p:nvSpPr>
        <p:spPr/>
        <p:txBody>
          <a:bodyPr/>
          <a:lstStyle/>
          <a:p>
            <a:fld id="{A1E48736-5C43-8540-9422-F1CD856AE497}" type="slidenum">
              <a:rPr lang="es-CO" smtClean="0"/>
              <a:t>‹Nº›</a:t>
            </a:fld>
            <a:endParaRPr lang="es-CO"/>
          </a:p>
        </p:txBody>
      </p:sp>
    </p:spTree>
    <p:extLst>
      <p:ext uri="{BB962C8B-B14F-4D97-AF65-F5344CB8AC3E}">
        <p14:creationId xmlns:p14="http://schemas.microsoft.com/office/powerpoint/2010/main" val="4118053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C58DF6-7FC6-7743-92B6-6303887D38D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5DB63C0-0079-BD4F-8651-83BD2AFCE0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17EFCF4-E2C0-8C45-94C5-988F612FF7E3}"/>
              </a:ext>
            </a:extLst>
          </p:cNvPr>
          <p:cNvSpPr>
            <a:spLocks noGrp="1"/>
          </p:cNvSpPr>
          <p:nvPr>
            <p:ph type="dt" sz="half" idx="10"/>
          </p:nvPr>
        </p:nvSpPr>
        <p:spPr/>
        <p:txBody>
          <a:bodyPr/>
          <a:lstStyle/>
          <a:p>
            <a:fld id="{C27357CE-671E-E04D-86DB-38D3A0DA0405}" type="datetimeFigureOut">
              <a:rPr lang="es-CO" smtClean="0"/>
              <a:t>11/04/21</a:t>
            </a:fld>
            <a:endParaRPr lang="es-CO"/>
          </a:p>
        </p:txBody>
      </p:sp>
      <p:sp>
        <p:nvSpPr>
          <p:cNvPr id="5" name="Marcador de pie de página 4">
            <a:extLst>
              <a:ext uri="{FF2B5EF4-FFF2-40B4-BE49-F238E27FC236}">
                <a16:creationId xmlns:a16="http://schemas.microsoft.com/office/drawing/2014/main" id="{9E48801F-CB80-0A47-BC48-18BD86BAA99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BEDC1BC-0631-3D48-B1A4-B68F79FB06CC}"/>
              </a:ext>
            </a:extLst>
          </p:cNvPr>
          <p:cNvSpPr>
            <a:spLocks noGrp="1"/>
          </p:cNvSpPr>
          <p:nvPr>
            <p:ph type="sldNum" sz="quarter" idx="12"/>
          </p:nvPr>
        </p:nvSpPr>
        <p:spPr/>
        <p:txBody>
          <a:bodyPr/>
          <a:lstStyle/>
          <a:p>
            <a:fld id="{A1E48736-5C43-8540-9422-F1CD856AE497}" type="slidenum">
              <a:rPr lang="es-CO" smtClean="0"/>
              <a:t>‹Nº›</a:t>
            </a:fld>
            <a:endParaRPr lang="es-CO"/>
          </a:p>
        </p:txBody>
      </p:sp>
    </p:spTree>
    <p:extLst>
      <p:ext uri="{BB962C8B-B14F-4D97-AF65-F5344CB8AC3E}">
        <p14:creationId xmlns:p14="http://schemas.microsoft.com/office/powerpoint/2010/main" val="879821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BFC061-F0BA-484C-9CDD-8C98727DEDE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519CADD-384D-7441-9F87-AF9B44F6F8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E056EE9-7C2C-2840-BF5D-5B2E27869045}"/>
              </a:ext>
            </a:extLst>
          </p:cNvPr>
          <p:cNvSpPr>
            <a:spLocks noGrp="1"/>
          </p:cNvSpPr>
          <p:nvPr>
            <p:ph type="dt" sz="half" idx="10"/>
          </p:nvPr>
        </p:nvSpPr>
        <p:spPr/>
        <p:txBody>
          <a:bodyPr/>
          <a:lstStyle/>
          <a:p>
            <a:fld id="{C27357CE-671E-E04D-86DB-38D3A0DA0405}" type="datetimeFigureOut">
              <a:rPr lang="es-CO" smtClean="0"/>
              <a:t>11/04/21</a:t>
            </a:fld>
            <a:endParaRPr lang="es-CO"/>
          </a:p>
        </p:txBody>
      </p:sp>
      <p:sp>
        <p:nvSpPr>
          <p:cNvPr id="5" name="Marcador de pie de página 4">
            <a:extLst>
              <a:ext uri="{FF2B5EF4-FFF2-40B4-BE49-F238E27FC236}">
                <a16:creationId xmlns:a16="http://schemas.microsoft.com/office/drawing/2014/main" id="{AE85349B-84AD-EC46-B9FC-95F00BAECBB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B62270F-AB65-7D40-8575-9518D62C6995}"/>
              </a:ext>
            </a:extLst>
          </p:cNvPr>
          <p:cNvSpPr>
            <a:spLocks noGrp="1"/>
          </p:cNvSpPr>
          <p:nvPr>
            <p:ph type="sldNum" sz="quarter" idx="12"/>
          </p:nvPr>
        </p:nvSpPr>
        <p:spPr/>
        <p:txBody>
          <a:bodyPr/>
          <a:lstStyle/>
          <a:p>
            <a:fld id="{A1E48736-5C43-8540-9422-F1CD856AE497}" type="slidenum">
              <a:rPr lang="es-CO" smtClean="0"/>
              <a:t>‹Nº›</a:t>
            </a:fld>
            <a:endParaRPr lang="es-CO"/>
          </a:p>
        </p:txBody>
      </p:sp>
    </p:spTree>
    <p:extLst>
      <p:ext uri="{BB962C8B-B14F-4D97-AF65-F5344CB8AC3E}">
        <p14:creationId xmlns:p14="http://schemas.microsoft.com/office/powerpoint/2010/main" val="420004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F16E3-0A48-5C4C-8DBC-0303D744C5F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F605067-9F49-C541-BED4-AF26E2ACED6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555972EE-1037-A34C-BBAD-46FD4E1450E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9C98592A-ADD0-B543-8A77-B2425446B8C0}"/>
              </a:ext>
            </a:extLst>
          </p:cNvPr>
          <p:cNvSpPr>
            <a:spLocks noGrp="1"/>
          </p:cNvSpPr>
          <p:nvPr>
            <p:ph type="dt" sz="half" idx="10"/>
          </p:nvPr>
        </p:nvSpPr>
        <p:spPr/>
        <p:txBody>
          <a:bodyPr/>
          <a:lstStyle/>
          <a:p>
            <a:fld id="{C27357CE-671E-E04D-86DB-38D3A0DA0405}" type="datetimeFigureOut">
              <a:rPr lang="es-CO" smtClean="0"/>
              <a:t>11/04/21</a:t>
            </a:fld>
            <a:endParaRPr lang="es-CO"/>
          </a:p>
        </p:txBody>
      </p:sp>
      <p:sp>
        <p:nvSpPr>
          <p:cNvPr id="6" name="Marcador de pie de página 5">
            <a:extLst>
              <a:ext uri="{FF2B5EF4-FFF2-40B4-BE49-F238E27FC236}">
                <a16:creationId xmlns:a16="http://schemas.microsoft.com/office/drawing/2014/main" id="{278B55C4-7AB1-6440-BB7F-276AF661FAF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CEAB8D2-812A-3A4C-B2DB-6B39B285F637}"/>
              </a:ext>
            </a:extLst>
          </p:cNvPr>
          <p:cNvSpPr>
            <a:spLocks noGrp="1"/>
          </p:cNvSpPr>
          <p:nvPr>
            <p:ph type="sldNum" sz="quarter" idx="12"/>
          </p:nvPr>
        </p:nvSpPr>
        <p:spPr/>
        <p:txBody>
          <a:bodyPr/>
          <a:lstStyle/>
          <a:p>
            <a:fld id="{A1E48736-5C43-8540-9422-F1CD856AE497}" type="slidenum">
              <a:rPr lang="es-CO" smtClean="0"/>
              <a:t>‹Nº›</a:t>
            </a:fld>
            <a:endParaRPr lang="es-CO"/>
          </a:p>
        </p:txBody>
      </p:sp>
    </p:spTree>
    <p:extLst>
      <p:ext uri="{BB962C8B-B14F-4D97-AF65-F5344CB8AC3E}">
        <p14:creationId xmlns:p14="http://schemas.microsoft.com/office/powerpoint/2010/main" val="1503943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9E8E87-11A9-4146-8E5A-C72A635883A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8B603F7-03BC-F54C-A17E-1F6406ABD6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3E54F7-1386-1B43-AD4A-5A9C81F89B6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89C727DF-DA46-6C4E-B2D6-DA05FF7A52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53ADD2E-0FBA-2E41-A7F7-1A6AC3D853F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52009501-5BA4-0543-9E3E-BAFBE956F299}"/>
              </a:ext>
            </a:extLst>
          </p:cNvPr>
          <p:cNvSpPr>
            <a:spLocks noGrp="1"/>
          </p:cNvSpPr>
          <p:nvPr>
            <p:ph type="dt" sz="half" idx="10"/>
          </p:nvPr>
        </p:nvSpPr>
        <p:spPr/>
        <p:txBody>
          <a:bodyPr/>
          <a:lstStyle/>
          <a:p>
            <a:fld id="{C27357CE-671E-E04D-86DB-38D3A0DA0405}" type="datetimeFigureOut">
              <a:rPr lang="es-CO" smtClean="0"/>
              <a:t>11/04/21</a:t>
            </a:fld>
            <a:endParaRPr lang="es-CO"/>
          </a:p>
        </p:txBody>
      </p:sp>
      <p:sp>
        <p:nvSpPr>
          <p:cNvPr id="8" name="Marcador de pie de página 7">
            <a:extLst>
              <a:ext uri="{FF2B5EF4-FFF2-40B4-BE49-F238E27FC236}">
                <a16:creationId xmlns:a16="http://schemas.microsoft.com/office/drawing/2014/main" id="{607B95B6-E6FF-B048-9ADE-759FB30CF5AC}"/>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A6946B5-7AC2-3448-80BB-B8A5C653CC6F}"/>
              </a:ext>
            </a:extLst>
          </p:cNvPr>
          <p:cNvSpPr>
            <a:spLocks noGrp="1"/>
          </p:cNvSpPr>
          <p:nvPr>
            <p:ph type="sldNum" sz="quarter" idx="12"/>
          </p:nvPr>
        </p:nvSpPr>
        <p:spPr/>
        <p:txBody>
          <a:bodyPr/>
          <a:lstStyle/>
          <a:p>
            <a:fld id="{A1E48736-5C43-8540-9422-F1CD856AE497}" type="slidenum">
              <a:rPr lang="es-CO" smtClean="0"/>
              <a:t>‹Nº›</a:t>
            </a:fld>
            <a:endParaRPr lang="es-CO"/>
          </a:p>
        </p:txBody>
      </p:sp>
    </p:spTree>
    <p:extLst>
      <p:ext uri="{BB962C8B-B14F-4D97-AF65-F5344CB8AC3E}">
        <p14:creationId xmlns:p14="http://schemas.microsoft.com/office/powerpoint/2010/main" val="419818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1F28ED-4012-0842-87C6-B953281D0D6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F965F4F-8610-DB48-941B-77C15D53A6C9}"/>
              </a:ext>
            </a:extLst>
          </p:cNvPr>
          <p:cNvSpPr>
            <a:spLocks noGrp="1"/>
          </p:cNvSpPr>
          <p:nvPr>
            <p:ph type="dt" sz="half" idx="10"/>
          </p:nvPr>
        </p:nvSpPr>
        <p:spPr/>
        <p:txBody>
          <a:bodyPr/>
          <a:lstStyle/>
          <a:p>
            <a:fld id="{C27357CE-671E-E04D-86DB-38D3A0DA0405}" type="datetimeFigureOut">
              <a:rPr lang="es-CO" smtClean="0"/>
              <a:t>11/04/21</a:t>
            </a:fld>
            <a:endParaRPr lang="es-CO"/>
          </a:p>
        </p:txBody>
      </p:sp>
      <p:sp>
        <p:nvSpPr>
          <p:cNvPr id="4" name="Marcador de pie de página 3">
            <a:extLst>
              <a:ext uri="{FF2B5EF4-FFF2-40B4-BE49-F238E27FC236}">
                <a16:creationId xmlns:a16="http://schemas.microsoft.com/office/drawing/2014/main" id="{B3DB73BB-41A2-D842-920D-73796E04FC91}"/>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F51B67E3-2D00-3349-97FC-54BD9AAAA233}"/>
              </a:ext>
            </a:extLst>
          </p:cNvPr>
          <p:cNvSpPr>
            <a:spLocks noGrp="1"/>
          </p:cNvSpPr>
          <p:nvPr>
            <p:ph type="sldNum" sz="quarter" idx="12"/>
          </p:nvPr>
        </p:nvSpPr>
        <p:spPr/>
        <p:txBody>
          <a:bodyPr/>
          <a:lstStyle/>
          <a:p>
            <a:fld id="{A1E48736-5C43-8540-9422-F1CD856AE497}" type="slidenum">
              <a:rPr lang="es-CO" smtClean="0"/>
              <a:t>‹Nº›</a:t>
            </a:fld>
            <a:endParaRPr lang="es-CO"/>
          </a:p>
        </p:txBody>
      </p:sp>
    </p:spTree>
    <p:extLst>
      <p:ext uri="{BB962C8B-B14F-4D97-AF65-F5344CB8AC3E}">
        <p14:creationId xmlns:p14="http://schemas.microsoft.com/office/powerpoint/2010/main" val="2182517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27E4950-3DF1-EA4B-9404-BAD8FC072752}"/>
              </a:ext>
            </a:extLst>
          </p:cNvPr>
          <p:cNvSpPr>
            <a:spLocks noGrp="1"/>
          </p:cNvSpPr>
          <p:nvPr>
            <p:ph type="dt" sz="half" idx="10"/>
          </p:nvPr>
        </p:nvSpPr>
        <p:spPr/>
        <p:txBody>
          <a:bodyPr/>
          <a:lstStyle/>
          <a:p>
            <a:fld id="{C27357CE-671E-E04D-86DB-38D3A0DA0405}" type="datetimeFigureOut">
              <a:rPr lang="es-CO" smtClean="0"/>
              <a:t>11/04/21</a:t>
            </a:fld>
            <a:endParaRPr lang="es-CO"/>
          </a:p>
        </p:txBody>
      </p:sp>
      <p:sp>
        <p:nvSpPr>
          <p:cNvPr id="3" name="Marcador de pie de página 2">
            <a:extLst>
              <a:ext uri="{FF2B5EF4-FFF2-40B4-BE49-F238E27FC236}">
                <a16:creationId xmlns:a16="http://schemas.microsoft.com/office/drawing/2014/main" id="{BA9EEDB5-958A-3E46-A953-78204AEC9EB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191718E7-4A79-4449-A6D1-ADED4DEB0EF5}"/>
              </a:ext>
            </a:extLst>
          </p:cNvPr>
          <p:cNvSpPr>
            <a:spLocks noGrp="1"/>
          </p:cNvSpPr>
          <p:nvPr>
            <p:ph type="sldNum" sz="quarter" idx="12"/>
          </p:nvPr>
        </p:nvSpPr>
        <p:spPr/>
        <p:txBody>
          <a:bodyPr/>
          <a:lstStyle/>
          <a:p>
            <a:fld id="{A1E48736-5C43-8540-9422-F1CD856AE497}" type="slidenum">
              <a:rPr lang="es-CO" smtClean="0"/>
              <a:t>‹Nº›</a:t>
            </a:fld>
            <a:endParaRPr lang="es-CO"/>
          </a:p>
        </p:txBody>
      </p:sp>
    </p:spTree>
    <p:extLst>
      <p:ext uri="{BB962C8B-B14F-4D97-AF65-F5344CB8AC3E}">
        <p14:creationId xmlns:p14="http://schemas.microsoft.com/office/powerpoint/2010/main" val="374495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DC6AEE-966D-F842-A2D9-A9C7540C50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4A99BF1-8F8B-6E4E-9488-96771B3AEE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6A175743-842F-3844-93D9-FA0C9A8031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95ECE55-5DD4-5E42-B356-E4F7EFC45010}"/>
              </a:ext>
            </a:extLst>
          </p:cNvPr>
          <p:cNvSpPr>
            <a:spLocks noGrp="1"/>
          </p:cNvSpPr>
          <p:nvPr>
            <p:ph type="dt" sz="half" idx="10"/>
          </p:nvPr>
        </p:nvSpPr>
        <p:spPr/>
        <p:txBody>
          <a:bodyPr/>
          <a:lstStyle/>
          <a:p>
            <a:fld id="{C27357CE-671E-E04D-86DB-38D3A0DA0405}" type="datetimeFigureOut">
              <a:rPr lang="es-CO" smtClean="0"/>
              <a:t>11/04/21</a:t>
            </a:fld>
            <a:endParaRPr lang="es-CO"/>
          </a:p>
        </p:txBody>
      </p:sp>
      <p:sp>
        <p:nvSpPr>
          <p:cNvPr id="6" name="Marcador de pie de página 5">
            <a:extLst>
              <a:ext uri="{FF2B5EF4-FFF2-40B4-BE49-F238E27FC236}">
                <a16:creationId xmlns:a16="http://schemas.microsoft.com/office/drawing/2014/main" id="{CD4F9C79-DCEC-E14C-9D52-907195CB8B1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F21F844-A16C-E34B-BD87-46118D9D454F}"/>
              </a:ext>
            </a:extLst>
          </p:cNvPr>
          <p:cNvSpPr>
            <a:spLocks noGrp="1"/>
          </p:cNvSpPr>
          <p:nvPr>
            <p:ph type="sldNum" sz="quarter" idx="12"/>
          </p:nvPr>
        </p:nvSpPr>
        <p:spPr/>
        <p:txBody>
          <a:bodyPr/>
          <a:lstStyle/>
          <a:p>
            <a:fld id="{A1E48736-5C43-8540-9422-F1CD856AE497}" type="slidenum">
              <a:rPr lang="es-CO" smtClean="0"/>
              <a:t>‹Nº›</a:t>
            </a:fld>
            <a:endParaRPr lang="es-CO"/>
          </a:p>
        </p:txBody>
      </p:sp>
    </p:spTree>
    <p:extLst>
      <p:ext uri="{BB962C8B-B14F-4D97-AF65-F5344CB8AC3E}">
        <p14:creationId xmlns:p14="http://schemas.microsoft.com/office/powerpoint/2010/main" val="1197872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154AA-95CC-F541-A353-AE502A06FE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D734144F-0370-F346-95F8-242B8EC19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F7A791BC-5C4D-6741-A14F-3F069AF296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D777C4-48D4-314B-8267-FBD49189FD78}"/>
              </a:ext>
            </a:extLst>
          </p:cNvPr>
          <p:cNvSpPr>
            <a:spLocks noGrp="1"/>
          </p:cNvSpPr>
          <p:nvPr>
            <p:ph type="dt" sz="half" idx="10"/>
          </p:nvPr>
        </p:nvSpPr>
        <p:spPr/>
        <p:txBody>
          <a:bodyPr/>
          <a:lstStyle/>
          <a:p>
            <a:fld id="{C27357CE-671E-E04D-86DB-38D3A0DA0405}" type="datetimeFigureOut">
              <a:rPr lang="es-CO" smtClean="0"/>
              <a:t>11/04/21</a:t>
            </a:fld>
            <a:endParaRPr lang="es-CO"/>
          </a:p>
        </p:txBody>
      </p:sp>
      <p:sp>
        <p:nvSpPr>
          <p:cNvPr id="6" name="Marcador de pie de página 5">
            <a:extLst>
              <a:ext uri="{FF2B5EF4-FFF2-40B4-BE49-F238E27FC236}">
                <a16:creationId xmlns:a16="http://schemas.microsoft.com/office/drawing/2014/main" id="{72A34B84-9E16-9F45-8795-56E54CD13D2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DE0CBB8-1D73-464B-BD07-3778133691CC}"/>
              </a:ext>
            </a:extLst>
          </p:cNvPr>
          <p:cNvSpPr>
            <a:spLocks noGrp="1"/>
          </p:cNvSpPr>
          <p:nvPr>
            <p:ph type="sldNum" sz="quarter" idx="12"/>
          </p:nvPr>
        </p:nvSpPr>
        <p:spPr/>
        <p:txBody>
          <a:bodyPr/>
          <a:lstStyle/>
          <a:p>
            <a:fld id="{A1E48736-5C43-8540-9422-F1CD856AE497}" type="slidenum">
              <a:rPr lang="es-CO" smtClean="0"/>
              <a:t>‹Nº›</a:t>
            </a:fld>
            <a:endParaRPr lang="es-CO"/>
          </a:p>
        </p:txBody>
      </p:sp>
    </p:spTree>
    <p:extLst>
      <p:ext uri="{BB962C8B-B14F-4D97-AF65-F5344CB8AC3E}">
        <p14:creationId xmlns:p14="http://schemas.microsoft.com/office/powerpoint/2010/main" val="16544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E63BA4-E7FB-AC45-AD3C-C2E9950F7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8AA97AE-6D89-A34B-B8B4-B72A51973A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88F0E2A-5CCD-8A47-AECC-D0AB81AC9B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357CE-671E-E04D-86DB-38D3A0DA0405}" type="datetimeFigureOut">
              <a:rPr lang="es-CO" smtClean="0"/>
              <a:t>11/04/21</a:t>
            </a:fld>
            <a:endParaRPr lang="es-CO"/>
          </a:p>
        </p:txBody>
      </p:sp>
      <p:sp>
        <p:nvSpPr>
          <p:cNvPr id="5" name="Marcador de pie de página 4">
            <a:extLst>
              <a:ext uri="{FF2B5EF4-FFF2-40B4-BE49-F238E27FC236}">
                <a16:creationId xmlns:a16="http://schemas.microsoft.com/office/drawing/2014/main" id="{71E3C6CF-9E83-4C45-87AA-66A13F9831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1C4E2DBD-C7C4-4740-82A3-B32D45E36C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48736-5C43-8540-9422-F1CD856AE497}" type="slidenum">
              <a:rPr lang="es-CO" smtClean="0"/>
              <a:t>‹Nº›</a:t>
            </a:fld>
            <a:endParaRPr lang="es-CO"/>
          </a:p>
        </p:txBody>
      </p:sp>
    </p:spTree>
    <p:extLst>
      <p:ext uri="{BB962C8B-B14F-4D97-AF65-F5344CB8AC3E}">
        <p14:creationId xmlns:p14="http://schemas.microsoft.com/office/powerpoint/2010/main" val="1317497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91E59BB-8DFD-C849-9C59-5CAD0B8A811B}"/>
              </a:ext>
            </a:extLst>
          </p:cNvPr>
          <p:cNvSpPr/>
          <p:nvPr/>
        </p:nvSpPr>
        <p:spPr>
          <a:xfrm>
            <a:off x="-1" y="0"/>
            <a:ext cx="12192001" cy="6858000"/>
          </a:xfrm>
          <a:prstGeom prst="rect">
            <a:avLst/>
          </a:prstGeom>
          <a:solidFill>
            <a:srgbClr val="241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86A1A0CF-E559-5547-9A81-5974E4FE07D0}"/>
              </a:ext>
            </a:extLst>
          </p:cNvPr>
          <p:cNvSpPr/>
          <p:nvPr/>
        </p:nvSpPr>
        <p:spPr>
          <a:xfrm>
            <a:off x="-3" y="2047048"/>
            <a:ext cx="12192001" cy="2365248"/>
          </a:xfrm>
          <a:prstGeom prst="rect">
            <a:avLst/>
          </a:prstGeom>
          <a:solidFill>
            <a:srgbClr val="2B2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a:extLst>
              <a:ext uri="{FF2B5EF4-FFF2-40B4-BE49-F238E27FC236}">
                <a16:creationId xmlns:a16="http://schemas.microsoft.com/office/drawing/2014/main" id="{A8EBAC46-D523-F241-88E7-ED002FB0A352}"/>
              </a:ext>
            </a:extLst>
          </p:cNvPr>
          <p:cNvPicPr>
            <a:picLocks noChangeAspect="1"/>
          </p:cNvPicPr>
          <p:nvPr/>
        </p:nvPicPr>
        <p:blipFill>
          <a:blip r:embed="rId2"/>
          <a:stretch>
            <a:fillRect/>
          </a:stretch>
        </p:blipFill>
        <p:spPr>
          <a:xfrm>
            <a:off x="3353631" y="2765095"/>
            <a:ext cx="7043097" cy="746201"/>
          </a:xfrm>
          <a:prstGeom prst="rect">
            <a:avLst/>
          </a:prstGeom>
        </p:spPr>
      </p:pic>
      <p:pic>
        <p:nvPicPr>
          <p:cNvPr id="9" name="Imagen 8" descr="Texto&#10;&#10;Descripción generada automáticamente">
            <a:extLst>
              <a:ext uri="{FF2B5EF4-FFF2-40B4-BE49-F238E27FC236}">
                <a16:creationId xmlns:a16="http://schemas.microsoft.com/office/drawing/2014/main" id="{B70F4F80-5EA4-624B-BA88-56A17083B1A4}"/>
              </a:ext>
            </a:extLst>
          </p:cNvPr>
          <p:cNvPicPr>
            <a:picLocks noChangeAspect="1"/>
          </p:cNvPicPr>
          <p:nvPr/>
        </p:nvPicPr>
        <p:blipFill>
          <a:blip r:embed="rId3"/>
          <a:stretch>
            <a:fillRect/>
          </a:stretch>
        </p:blipFill>
        <p:spPr>
          <a:xfrm>
            <a:off x="3457736" y="529436"/>
            <a:ext cx="4647281" cy="771411"/>
          </a:xfrm>
          <a:prstGeom prst="rect">
            <a:avLst/>
          </a:prstGeom>
        </p:spPr>
      </p:pic>
      <p:pic>
        <p:nvPicPr>
          <p:cNvPr id="12" name="Imagen 11">
            <a:extLst>
              <a:ext uri="{FF2B5EF4-FFF2-40B4-BE49-F238E27FC236}">
                <a16:creationId xmlns:a16="http://schemas.microsoft.com/office/drawing/2014/main" id="{C2AC176E-3390-5946-8C05-639F81EAAAEA}"/>
              </a:ext>
            </a:extLst>
          </p:cNvPr>
          <p:cNvPicPr>
            <a:picLocks noChangeAspect="1"/>
          </p:cNvPicPr>
          <p:nvPr/>
        </p:nvPicPr>
        <p:blipFill>
          <a:blip r:embed="rId4"/>
          <a:stretch>
            <a:fillRect/>
          </a:stretch>
        </p:blipFill>
        <p:spPr>
          <a:xfrm>
            <a:off x="3353631" y="4810952"/>
            <a:ext cx="6824353" cy="594630"/>
          </a:xfrm>
          <a:prstGeom prst="rect">
            <a:avLst/>
          </a:prstGeom>
        </p:spPr>
      </p:pic>
      <p:pic>
        <p:nvPicPr>
          <p:cNvPr id="5" name="Imagen 4" descr="Interfaz de usuario gráfica, Aplicación, Teams&#10;&#10;Descripción generada automáticamente">
            <a:extLst>
              <a:ext uri="{FF2B5EF4-FFF2-40B4-BE49-F238E27FC236}">
                <a16:creationId xmlns:a16="http://schemas.microsoft.com/office/drawing/2014/main" id="{6C66F6F1-0A0B-1645-AC0A-505F78037F0A}"/>
              </a:ext>
            </a:extLst>
          </p:cNvPr>
          <p:cNvPicPr>
            <a:picLocks noChangeAspect="1"/>
          </p:cNvPicPr>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333138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4DD2115-590A-3344-998A-65CA6758004D}"/>
              </a:ext>
            </a:extLst>
          </p:cNvPr>
          <p:cNvSpPr/>
          <p:nvPr/>
        </p:nvSpPr>
        <p:spPr>
          <a:xfrm>
            <a:off x="0" y="0"/>
            <a:ext cx="12192000" cy="6858000"/>
          </a:xfrm>
          <a:prstGeom prst="rect">
            <a:avLst/>
          </a:prstGeom>
          <a:solidFill>
            <a:srgbClr val="241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E77ECF57-FC41-3047-B906-913B06BD41D6}"/>
              </a:ext>
            </a:extLst>
          </p:cNvPr>
          <p:cNvSpPr/>
          <p:nvPr/>
        </p:nvSpPr>
        <p:spPr>
          <a:xfrm>
            <a:off x="-2" y="6273338"/>
            <a:ext cx="12192001" cy="603451"/>
          </a:xfrm>
          <a:prstGeom prst="rect">
            <a:avLst/>
          </a:prstGeom>
          <a:solidFill>
            <a:srgbClr val="FDA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descr="Interfaz de usuario gráfica, Sitio web&#10;&#10;Descripción generada automáticamente">
            <a:extLst>
              <a:ext uri="{FF2B5EF4-FFF2-40B4-BE49-F238E27FC236}">
                <a16:creationId xmlns:a16="http://schemas.microsoft.com/office/drawing/2014/main" id="{BEBE6EF5-1506-C146-A7B1-A991F3BF201F}"/>
              </a:ext>
            </a:extLst>
          </p:cNvPr>
          <p:cNvPicPr>
            <a:picLocks noChangeAspect="1"/>
          </p:cNvPicPr>
          <p:nvPr/>
        </p:nvPicPr>
        <p:blipFill>
          <a:blip r:embed="rId2"/>
          <a:stretch>
            <a:fillRect/>
          </a:stretch>
        </p:blipFill>
        <p:spPr>
          <a:xfrm>
            <a:off x="1121619" y="-108940"/>
            <a:ext cx="9948762" cy="6966940"/>
          </a:xfrm>
          <a:prstGeom prst="rect">
            <a:avLst/>
          </a:prstGeom>
        </p:spPr>
      </p:pic>
    </p:spTree>
    <p:extLst>
      <p:ext uri="{BB962C8B-B14F-4D97-AF65-F5344CB8AC3E}">
        <p14:creationId xmlns:p14="http://schemas.microsoft.com/office/powerpoint/2010/main" val="179471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9E71E05-7A2B-464B-A3B1-F342345841E3}"/>
              </a:ext>
            </a:extLst>
          </p:cNvPr>
          <p:cNvSpPr/>
          <p:nvPr/>
        </p:nvSpPr>
        <p:spPr>
          <a:xfrm>
            <a:off x="0" y="0"/>
            <a:ext cx="12192000" cy="6858000"/>
          </a:xfrm>
          <a:prstGeom prst="rect">
            <a:avLst/>
          </a:prstGeom>
          <a:solidFill>
            <a:srgbClr val="E53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1D5927BA-1EDC-DC49-983B-622139506C10}"/>
              </a:ext>
            </a:extLst>
          </p:cNvPr>
          <p:cNvSpPr/>
          <p:nvPr/>
        </p:nvSpPr>
        <p:spPr>
          <a:xfrm>
            <a:off x="0" y="3739896"/>
            <a:ext cx="12192000" cy="3118104"/>
          </a:xfrm>
          <a:prstGeom prst="rect">
            <a:avLst/>
          </a:pr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F5D503EA-CF08-244B-A836-FCB227091DE6}"/>
              </a:ext>
            </a:extLst>
          </p:cNvPr>
          <p:cNvSpPr/>
          <p:nvPr/>
        </p:nvSpPr>
        <p:spPr>
          <a:xfrm>
            <a:off x="0" y="3157748"/>
            <a:ext cx="12192000" cy="701020"/>
          </a:xfrm>
          <a:prstGeom prst="rect">
            <a:avLst/>
          </a:prstGeom>
          <a:solidFill>
            <a:srgbClr val="960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3722F497-37E3-4243-868B-F997EA1BCC2D}"/>
              </a:ext>
            </a:extLst>
          </p:cNvPr>
          <p:cNvSpPr>
            <a:spLocks noGrp="1"/>
          </p:cNvSpPr>
          <p:nvPr>
            <p:ph type="ctrTitle"/>
          </p:nvPr>
        </p:nvSpPr>
        <p:spPr>
          <a:xfrm>
            <a:off x="1232452" y="2142479"/>
            <a:ext cx="9435548" cy="1491704"/>
          </a:xfrm>
        </p:spPr>
        <p:txBody>
          <a:bodyPr>
            <a:noAutofit/>
          </a:bodyPr>
          <a:lstStyle/>
          <a:p>
            <a:r>
              <a:rPr lang="es-CO" sz="3000" dirty="0">
                <a:solidFill>
                  <a:schemeClr val="bg1"/>
                </a:solidFill>
                <a:latin typeface="Alpina Sans Regular" panose="020F0003040500000003" pitchFamily="34" charset="0"/>
              </a:rPr>
              <a:t>El coronavirus y la pandemia han hecho que miles de familias colombianas queden desempleadas y </a:t>
            </a:r>
            <a:r>
              <a:rPr lang="es-CO" sz="3000" b="1" dirty="0">
                <a:solidFill>
                  <a:schemeClr val="bg1"/>
                </a:solidFill>
                <a:latin typeface="Alpina Sans Bold" panose="020F0003040500000003" pitchFamily="34" charset="0"/>
              </a:rPr>
              <a:t>con hambre en las zonas más vulnerables del país.</a:t>
            </a:r>
          </a:p>
        </p:txBody>
      </p:sp>
    </p:spTree>
    <p:extLst>
      <p:ext uri="{BB962C8B-B14F-4D97-AF65-F5344CB8AC3E}">
        <p14:creationId xmlns:p14="http://schemas.microsoft.com/office/powerpoint/2010/main" val="1079882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37228BD4-8895-9948-9246-B9B13EEEF92B}"/>
              </a:ext>
            </a:extLst>
          </p:cNvPr>
          <p:cNvSpPr/>
          <p:nvPr/>
        </p:nvSpPr>
        <p:spPr>
          <a:xfrm>
            <a:off x="0" y="0"/>
            <a:ext cx="12192000" cy="6858000"/>
          </a:xfrm>
          <a:prstGeom prst="rect">
            <a:avLst/>
          </a:prstGeom>
          <a:solidFill>
            <a:srgbClr val="65C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D0B4E7E5-20E1-7448-941C-C22F2AFFCDC3}"/>
              </a:ext>
            </a:extLst>
          </p:cNvPr>
          <p:cNvSpPr/>
          <p:nvPr/>
        </p:nvSpPr>
        <p:spPr>
          <a:xfrm>
            <a:off x="0" y="2743200"/>
            <a:ext cx="12192001" cy="1013791"/>
          </a:xfrm>
          <a:prstGeom prst="rect">
            <a:avLst/>
          </a:prstGeom>
          <a:solidFill>
            <a:srgbClr val="241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3722F497-37E3-4243-868B-F997EA1BCC2D}"/>
              </a:ext>
            </a:extLst>
          </p:cNvPr>
          <p:cNvSpPr>
            <a:spLocks noGrp="1"/>
          </p:cNvSpPr>
          <p:nvPr>
            <p:ph type="ctrTitle"/>
          </p:nvPr>
        </p:nvSpPr>
        <p:spPr>
          <a:xfrm>
            <a:off x="261730" y="2235200"/>
            <a:ext cx="11668539" cy="2387600"/>
          </a:xfrm>
        </p:spPr>
        <p:txBody>
          <a:bodyPr>
            <a:noAutofit/>
          </a:bodyPr>
          <a:lstStyle/>
          <a:p>
            <a:r>
              <a:rPr lang="es-CO" sz="3000" dirty="0">
                <a:solidFill>
                  <a:srgbClr val="241E4A"/>
                </a:solidFill>
                <a:latin typeface="Alpina Sans Regular" panose="020F0003040500000003" pitchFamily="34" charset="0"/>
              </a:rPr>
              <a:t>Por eso, Alpina decidió </a:t>
            </a:r>
            <a:br>
              <a:rPr lang="es-CO" sz="3000" b="1" dirty="0">
                <a:latin typeface="Alpina Sans Bold" panose="020F0003040500000003" pitchFamily="34" charset="0"/>
              </a:rPr>
            </a:br>
            <a:r>
              <a:rPr lang="es-CO" sz="7200" b="1" dirty="0">
                <a:solidFill>
                  <a:srgbClr val="65C5E9"/>
                </a:solidFill>
                <a:latin typeface="Alpina Sans Bold" panose="020F0003040500000003" pitchFamily="34" charset="0"/>
              </a:rPr>
              <a:t>donar más de 2.5 millones</a:t>
            </a:r>
            <a:br>
              <a:rPr lang="es-CO" sz="3000" b="1" dirty="0">
                <a:latin typeface="Alpina Sans Bold" panose="020F0003040500000003" pitchFamily="34" charset="0"/>
              </a:rPr>
            </a:br>
            <a:r>
              <a:rPr lang="es-CO" sz="3000" dirty="0">
                <a:solidFill>
                  <a:srgbClr val="241E4A"/>
                </a:solidFill>
                <a:latin typeface="Alpina Sans Regular" panose="020F0003040500000003" pitchFamily="34" charset="0"/>
              </a:rPr>
              <a:t> de sus productos para demostrar su compromiso </a:t>
            </a:r>
            <a:br>
              <a:rPr lang="es-CO" sz="3000" dirty="0">
                <a:solidFill>
                  <a:srgbClr val="241E4A"/>
                </a:solidFill>
                <a:latin typeface="Alpina Sans Regular" panose="020F0003040500000003" pitchFamily="34" charset="0"/>
              </a:rPr>
            </a:br>
            <a:r>
              <a:rPr lang="es-CO" sz="3000" dirty="0">
                <a:solidFill>
                  <a:srgbClr val="241E4A"/>
                </a:solidFill>
                <a:latin typeface="Alpina Sans Regular" panose="020F0003040500000003" pitchFamily="34" charset="0"/>
              </a:rPr>
              <a:t>con la nutrición del país.</a:t>
            </a:r>
          </a:p>
        </p:txBody>
      </p:sp>
    </p:spTree>
    <p:extLst>
      <p:ext uri="{BB962C8B-B14F-4D97-AF65-F5344CB8AC3E}">
        <p14:creationId xmlns:p14="http://schemas.microsoft.com/office/powerpoint/2010/main" val="1603020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E318CD7-A34E-7949-AEE2-9F8E5D6A7960}"/>
              </a:ext>
            </a:extLst>
          </p:cNvPr>
          <p:cNvSpPr/>
          <p:nvPr/>
        </p:nvSpPr>
        <p:spPr>
          <a:xfrm>
            <a:off x="0" y="0"/>
            <a:ext cx="12192000" cy="6858000"/>
          </a:xfrm>
          <a:prstGeom prst="rect">
            <a:avLst/>
          </a:prstGeom>
          <a:solidFill>
            <a:srgbClr val="FDCE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0A992ECC-A412-8649-A96B-A5E1289B03A4}"/>
              </a:ext>
            </a:extLst>
          </p:cNvPr>
          <p:cNvSpPr/>
          <p:nvPr/>
        </p:nvSpPr>
        <p:spPr>
          <a:xfrm>
            <a:off x="-1" y="3648213"/>
            <a:ext cx="12192000" cy="1394791"/>
          </a:xfrm>
          <a:prstGeom prst="rect">
            <a:avLst/>
          </a:prstGeom>
          <a:solidFill>
            <a:srgbClr val="F4E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3722F497-37E3-4243-868B-F997EA1BCC2D}"/>
              </a:ext>
            </a:extLst>
          </p:cNvPr>
          <p:cNvSpPr>
            <a:spLocks noGrp="1"/>
          </p:cNvSpPr>
          <p:nvPr>
            <p:ph type="ctrTitle"/>
          </p:nvPr>
        </p:nvSpPr>
        <p:spPr>
          <a:xfrm>
            <a:off x="2122003" y="2235200"/>
            <a:ext cx="7947991" cy="2387600"/>
          </a:xfrm>
        </p:spPr>
        <p:txBody>
          <a:bodyPr>
            <a:noAutofit/>
          </a:bodyPr>
          <a:lstStyle/>
          <a:p>
            <a:r>
              <a:rPr lang="es-CO" sz="4000" dirty="0">
                <a:solidFill>
                  <a:srgbClr val="241E4A"/>
                </a:solidFill>
                <a:latin typeface="Alpina Sans Regular" panose="020F0003040500000003" pitchFamily="34" charset="0"/>
              </a:rPr>
              <a:t>Pero, ¿cómo podíamos marcar diferencia entre tantas noticias </a:t>
            </a:r>
            <a:r>
              <a:rPr lang="es-CO" sz="4000" b="1" dirty="0">
                <a:solidFill>
                  <a:srgbClr val="241E4A"/>
                </a:solidFill>
                <a:latin typeface="Alpina Sans Bold" panose="020F0003040500000003" pitchFamily="34" charset="0"/>
              </a:rPr>
              <a:t>sobre donaciones?</a:t>
            </a:r>
            <a:br>
              <a:rPr lang="es-CO" sz="3000" dirty="0"/>
            </a:br>
            <a:endParaRPr lang="es-CO" sz="3000" dirty="0"/>
          </a:p>
        </p:txBody>
      </p:sp>
      <p:sp>
        <p:nvSpPr>
          <p:cNvPr id="5" name="Rectángulo 4">
            <a:extLst>
              <a:ext uri="{FF2B5EF4-FFF2-40B4-BE49-F238E27FC236}">
                <a16:creationId xmlns:a16="http://schemas.microsoft.com/office/drawing/2014/main" id="{7361D847-B344-894C-A075-6F37853FBAD9}"/>
              </a:ext>
            </a:extLst>
          </p:cNvPr>
          <p:cNvSpPr/>
          <p:nvPr/>
        </p:nvSpPr>
        <p:spPr>
          <a:xfrm>
            <a:off x="0" y="4273827"/>
            <a:ext cx="12192000" cy="2584174"/>
          </a:xfrm>
          <a:prstGeom prst="rect">
            <a:avLst/>
          </a:prstGeom>
          <a:solidFill>
            <a:srgbClr val="FDA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897723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7C49020-6CDD-7A40-8D29-13FEF912D480}"/>
              </a:ext>
            </a:extLst>
          </p:cNvPr>
          <p:cNvSpPr/>
          <p:nvPr/>
        </p:nvSpPr>
        <p:spPr>
          <a:xfrm>
            <a:off x="0" y="0"/>
            <a:ext cx="12192000" cy="6858000"/>
          </a:xfrm>
          <a:prstGeom prst="rect">
            <a:avLst/>
          </a:prstGeom>
          <a:solidFill>
            <a:srgbClr val="009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a:extLst>
              <a:ext uri="{FF2B5EF4-FFF2-40B4-BE49-F238E27FC236}">
                <a16:creationId xmlns:a16="http://schemas.microsoft.com/office/drawing/2014/main" id="{F2B57568-595E-1B4E-BAD0-896A87701B3C}"/>
              </a:ext>
            </a:extLst>
          </p:cNvPr>
          <p:cNvSpPr/>
          <p:nvPr/>
        </p:nvSpPr>
        <p:spPr>
          <a:xfrm>
            <a:off x="0" y="4718304"/>
            <a:ext cx="12192000" cy="1472184"/>
          </a:xfrm>
          <a:prstGeom prst="rect">
            <a:avLst/>
          </a:prstGeom>
          <a:solidFill>
            <a:srgbClr val="24A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Rectángulo 10">
            <a:extLst>
              <a:ext uri="{FF2B5EF4-FFF2-40B4-BE49-F238E27FC236}">
                <a16:creationId xmlns:a16="http://schemas.microsoft.com/office/drawing/2014/main" id="{CE222A58-A787-DF49-94F9-0AF510F1E02A}"/>
              </a:ext>
            </a:extLst>
          </p:cNvPr>
          <p:cNvSpPr/>
          <p:nvPr/>
        </p:nvSpPr>
        <p:spPr>
          <a:xfrm>
            <a:off x="0" y="1923860"/>
            <a:ext cx="12192000" cy="1472184"/>
          </a:xfrm>
          <a:prstGeom prst="rect">
            <a:avLst/>
          </a:prstGeom>
          <a:solidFill>
            <a:srgbClr val="24A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Título 1">
            <a:extLst>
              <a:ext uri="{FF2B5EF4-FFF2-40B4-BE49-F238E27FC236}">
                <a16:creationId xmlns:a16="http://schemas.microsoft.com/office/drawing/2014/main" id="{3722F497-37E3-4243-868B-F997EA1BCC2D}"/>
              </a:ext>
            </a:extLst>
          </p:cNvPr>
          <p:cNvSpPr>
            <a:spLocks noGrp="1"/>
          </p:cNvSpPr>
          <p:nvPr>
            <p:ph type="ctrTitle"/>
          </p:nvPr>
        </p:nvSpPr>
        <p:spPr>
          <a:xfrm>
            <a:off x="1524000" y="3255264"/>
            <a:ext cx="9144000" cy="2387600"/>
          </a:xfrm>
        </p:spPr>
        <p:txBody>
          <a:bodyPr>
            <a:noAutofit/>
          </a:bodyPr>
          <a:lstStyle/>
          <a:p>
            <a:br>
              <a:rPr lang="es-CO" sz="2400" dirty="0">
                <a:solidFill>
                  <a:srgbClr val="F4E6BE"/>
                </a:solidFill>
                <a:latin typeface="Alpina Sans Regular" panose="020F0003040500000003" pitchFamily="34" charset="0"/>
              </a:rPr>
            </a:br>
            <a:r>
              <a:rPr lang="es-CO" sz="2400" dirty="0">
                <a:solidFill>
                  <a:srgbClr val="F4E6BE"/>
                </a:solidFill>
                <a:latin typeface="Alpina Sans Regular" panose="020F0003040500000003" pitchFamily="34" charset="0"/>
              </a:rPr>
              <a:t>Alpina convierte trapos rojos en un símbolo de nutrición.</a:t>
            </a:r>
            <a:br>
              <a:rPr lang="es-CO" sz="2400" dirty="0">
                <a:solidFill>
                  <a:srgbClr val="F4E6BE"/>
                </a:solidFill>
                <a:latin typeface="Alpina Sans Regular" panose="020F0003040500000003" pitchFamily="34" charset="0"/>
              </a:rPr>
            </a:br>
            <a:br>
              <a:rPr lang="es-CO" sz="2400" dirty="0">
                <a:solidFill>
                  <a:srgbClr val="F4E6BE"/>
                </a:solidFill>
                <a:latin typeface="Alpina Sans Regular" panose="020F0003040500000003" pitchFamily="34" charset="0"/>
              </a:rPr>
            </a:br>
            <a:br>
              <a:rPr lang="es-CO" sz="2400" dirty="0">
                <a:solidFill>
                  <a:srgbClr val="F4E6BE"/>
                </a:solidFill>
                <a:latin typeface="Alpina Sans Regular" panose="020F0003040500000003" pitchFamily="34" charset="0"/>
              </a:rPr>
            </a:br>
            <a:br>
              <a:rPr lang="es-CO" sz="2400" dirty="0">
                <a:solidFill>
                  <a:srgbClr val="F4E6BE"/>
                </a:solidFill>
                <a:latin typeface="Alpina Sans Regular" panose="020F0003040500000003" pitchFamily="34" charset="0"/>
              </a:rPr>
            </a:br>
            <a:r>
              <a:rPr lang="es-CO" sz="2400" dirty="0">
                <a:solidFill>
                  <a:srgbClr val="F4E6BE"/>
                </a:solidFill>
                <a:latin typeface="Alpina Sans Regular" panose="020F0003040500000003" pitchFamily="34" charset="0"/>
              </a:rPr>
              <a:t> 2.5 M de productos donados nutren un país.</a:t>
            </a:r>
            <a:br>
              <a:rPr lang="es-CO" sz="2400" dirty="0">
                <a:solidFill>
                  <a:srgbClr val="F4E6BE"/>
                </a:solidFill>
                <a:latin typeface="Alpina Sans Regular" panose="020F0003040500000003" pitchFamily="34" charset="0"/>
              </a:rPr>
            </a:br>
            <a:br>
              <a:rPr lang="es-CO" sz="2400" dirty="0">
                <a:solidFill>
                  <a:srgbClr val="F4E6BE"/>
                </a:solidFill>
                <a:latin typeface="Alpina Sans Regular" panose="020F0003040500000003" pitchFamily="34" charset="0"/>
              </a:rPr>
            </a:br>
            <a:br>
              <a:rPr lang="es-CO" sz="2400" dirty="0">
                <a:solidFill>
                  <a:srgbClr val="F4E6BE"/>
                </a:solidFill>
                <a:latin typeface="Alpina Sans Regular" panose="020F0003040500000003" pitchFamily="34" charset="0"/>
              </a:rPr>
            </a:br>
            <a:br>
              <a:rPr lang="es-CO" sz="2400" dirty="0">
                <a:solidFill>
                  <a:srgbClr val="F4E6BE"/>
                </a:solidFill>
                <a:latin typeface="Alpina Sans Regular" panose="020F0003040500000003" pitchFamily="34" charset="0"/>
              </a:rPr>
            </a:br>
            <a:r>
              <a:rPr lang="es-CO" sz="2400" dirty="0">
                <a:solidFill>
                  <a:srgbClr val="F4E6BE"/>
                </a:solidFill>
                <a:latin typeface="Alpina Sans Regular" panose="020F0003040500000003" pitchFamily="34" charset="0"/>
              </a:rPr>
              <a:t> De trapos rojos a trapos que alimentan.</a:t>
            </a:r>
            <a:br>
              <a:rPr lang="es-CO" sz="2400" dirty="0">
                <a:solidFill>
                  <a:srgbClr val="F4E6BE"/>
                </a:solidFill>
                <a:latin typeface="Alpina Sans Regular" panose="020F0003040500000003" pitchFamily="34" charset="0"/>
              </a:rPr>
            </a:br>
            <a:br>
              <a:rPr lang="es-CO" sz="2400" dirty="0">
                <a:solidFill>
                  <a:srgbClr val="F4E6BE"/>
                </a:solidFill>
                <a:latin typeface="Alpina Sans Regular" panose="020F0003040500000003" pitchFamily="34" charset="0"/>
              </a:rPr>
            </a:br>
            <a:br>
              <a:rPr lang="es-CO" sz="2400" dirty="0">
                <a:solidFill>
                  <a:srgbClr val="F4E6BE"/>
                </a:solidFill>
                <a:latin typeface="Alpina Sans Regular" panose="020F0003040500000003" pitchFamily="34" charset="0"/>
              </a:rPr>
            </a:br>
            <a:br>
              <a:rPr lang="es-CO" sz="2400" dirty="0">
                <a:solidFill>
                  <a:srgbClr val="F4E6BE"/>
                </a:solidFill>
                <a:latin typeface="Alpina Sans Regular" panose="020F0003040500000003" pitchFamily="34" charset="0"/>
              </a:rPr>
            </a:br>
            <a:r>
              <a:rPr lang="es-CO" sz="2400" dirty="0">
                <a:solidFill>
                  <a:srgbClr val="F4E6BE"/>
                </a:solidFill>
                <a:latin typeface="Alpina Sans Regular" panose="020F0003040500000003" pitchFamily="34" charset="0"/>
              </a:rPr>
              <a:t>Alpina cambia el color del hambre.</a:t>
            </a:r>
            <a:br>
              <a:rPr lang="es-CO" sz="2400" dirty="0"/>
            </a:br>
            <a:endParaRPr lang="es-CO" sz="2400" dirty="0">
              <a:solidFill>
                <a:srgbClr val="C00000"/>
              </a:solidFill>
            </a:endParaRPr>
          </a:p>
        </p:txBody>
      </p:sp>
      <p:pic>
        <p:nvPicPr>
          <p:cNvPr id="6" name="Imagen 5">
            <a:extLst>
              <a:ext uri="{FF2B5EF4-FFF2-40B4-BE49-F238E27FC236}">
                <a16:creationId xmlns:a16="http://schemas.microsoft.com/office/drawing/2014/main" id="{70DDDF26-1C5E-B842-9CAA-17CF60FB73EA}"/>
              </a:ext>
            </a:extLst>
          </p:cNvPr>
          <p:cNvPicPr>
            <a:picLocks noChangeAspect="1"/>
          </p:cNvPicPr>
          <p:nvPr/>
        </p:nvPicPr>
        <p:blipFill>
          <a:blip r:embed="rId2"/>
          <a:stretch>
            <a:fillRect/>
          </a:stretch>
        </p:blipFill>
        <p:spPr>
          <a:xfrm>
            <a:off x="5321046" y="4107434"/>
            <a:ext cx="1257300" cy="228600"/>
          </a:xfrm>
          <a:prstGeom prst="rect">
            <a:avLst/>
          </a:prstGeom>
        </p:spPr>
      </p:pic>
      <p:pic>
        <p:nvPicPr>
          <p:cNvPr id="7" name="Imagen 6">
            <a:extLst>
              <a:ext uri="{FF2B5EF4-FFF2-40B4-BE49-F238E27FC236}">
                <a16:creationId xmlns:a16="http://schemas.microsoft.com/office/drawing/2014/main" id="{E83AB1E8-8A02-0F46-BEF0-83A99EC6FDDC}"/>
              </a:ext>
            </a:extLst>
          </p:cNvPr>
          <p:cNvPicPr>
            <a:picLocks noChangeAspect="1"/>
          </p:cNvPicPr>
          <p:nvPr/>
        </p:nvPicPr>
        <p:blipFill>
          <a:blip r:embed="rId3"/>
          <a:stretch>
            <a:fillRect/>
          </a:stretch>
        </p:blipFill>
        <p:spPr>
          <a:xfrm>
            <a:off x="5489194" y="2635250"/>
            <a:ext cx="774700" cy="215900"/>
          </a:xfrm>
          <a:prstGeom prst="rect">
            <a:avLst/>
          </a:prstGeom>
        </p:spPr>
      </p:pic>
      <p:pic>
        <p:nvPicPr>
          <p:cNvPr id="8" name="Imagen 7">
            <a:extLst>
              <a:ext uri="{FF2B5EF4-FFF2-40B4-BE49-F238E27FC236}">
                <a16:creationId xmlns:a16="http://schemas.microsoft.com/office/drawing/2014/main" id="{020F6259-42F8-254D-9373-05BB938F2796}"/>
              </a:ext>
            </a:extLst>
          </p:cNvPr>
          <p:cNvPicPr>
            <a:picLocks noChangeAspect="1"/>
          </p:cNvPicPr>
          <p:nvPr/>
        </p:nvPicPr>
        <p:blipFill>
          <a:blip r:embed="rId4"/>
          <a:stretch>
            <a:fillRect/>
          </a:stretch>
        </p:blipFill>
        <p:spPr>
          <a:xfrm>
            <a:off x="5593872" y="1392936"/>
            <a:ext cx="670022" cy="307848"/>
          </a:xfrm>
          <a:prstGeom prst="rect">
            <a:avLst/>
          </a:prstGeom>
        </p:spPr>
      </p:pic>
      <p:pic>
        <p:nvPicPr>
          <p:cNvPr id="9" name="Imagen 8">
            <a:extLst>
              <a:ext uri="{FF2B5EF4-FFF2-40B4-BE49-F238E27FC236}">
                <a16:creationId xmlns:a16="http://schemas.microsoft.com/office/drawing/2014/main" id="{AE202C00-6F97-AA44-A564-802F378750E7}"/>
              </a:ext>
            </a:extLst>
          </p:cNvPr>
          <p:cNvPicPr>
            <a:picLocks noChangeAspect="1"/>
          </p:cNvPicPr>
          <p:nvPr/>
        </p:nvPicPr>
        <p:blipFill>
          <a:blip r:embed="rId5"/>
          <a:stretch>
            <a:fillRect/>
          </a:stretch>
        </p:blipFill>
        <p:spPr>
          <a:xfrm>
            <a:off x="4978146" y="5391150"/>
            <a:ext cx="1943100" cy="190500"/>
          </a:xfrm>
          <a:prstGeom prst="rect">
            <a:avLst/>
          </a:prstGeom>
        </p:spPr>
      </p:pic>
    </p:spTree>
    <p:extLst>
      <p:ext uri="{BB962C8B-B14F-4D97-AF65-F5344CB8AC3E}">
        <p14:creationId xmlns:p14="http://schemas.microsoft.com/office/powerpoint/2010/main" val="2861380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9CE4054-274B-574F-A112-CC3E94041243}"/>
              </a:ext>
            </a:extLst>
          </p:cNvPr>
          <p:cNvSpPr/>
          <p:nvPr/>
        </p:nvSpPr>
        <p:spPr>
          <a:xfrm>
            <a:off x="-1" y="0"/>
            <a:ext cx="12192001" cy="6858000"/>
          </a:xfrm>
          <a:prstGeom prst="rect">
            <a:avLst/>
          </a:prstGeom>
          <a:solidFill>
            <a:srgbClr val="241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descr="Imagen que contiene Flecha&#10;&#10;Descripción generada automáticamente">
            <a:extLst>
              <a:ext uri="{FF2B5EF4-FFF2-40B4-BE49-F238E27FC236}">
                <a16:creationId xmlns:a16="http://schemas.microsoft.com/office/drawing/2014/main" id="{1C339889-060D-7A4F-8D54-398C7F939284}"/>
              </a:ext>
            </a:extLst>
          </p:cNvPr>
          <p:cNvPicPr>
            <a:picLocks noChangeAspect="1"/>
          </p:cNvPicPr>
          <p:nvPr/>
        </p:nvPicPr>
        <p:blipFill>
          <a:blip r:embed="rId2"/>
          <a:stretch>
            <a:fillRect/>
          </a:stretch>
        </p:blipFill>
        <p:spPr>
          <a:xfrm>
            <a:off x="1193799" y="-184846"/>
            <a:ext cx="9474200" cy="6311900"/>
          </a:xfrm>
          <a:prstGeom prst="rect">
            <a:avLst/>
          </a:prstGeom>
        </p:spPr>
      </p:pic>
      <p:sp>
        <p:nvSpPr>
          <p:cNvPr id="2" name="Título 1">
            <a:extLst>
              <a:ext uri="{FF2B5EF4-FFF2-40B4-BE49-F238E27FC236}">
                <a16:creationId xmlns:a16="http://schemas.microsoft.com/office/drawing/2014/main" id="{3722F497-37E3-4243-868B-F997EA1BCC2D}"/>
              </a:ext>
            </a:extLst>
          </p:cNvPr>
          <p:cNvSpPr>
            <a:spLocks noGrp="1"/>
          </p:cNvSpPr>
          <p:nvPr>
            <p:ph type="ctrTitle"/>
          </p:nvPr>
        </p:nvSpPr>
        <p:spPr>
          <a:xfrm>
            <a:off x="1523999" y="4689693"/>
            <a:ext cx="9144000" cy="2387600"/>
          </a:xfrm>
        </p:spPr>
        <p:txBody>
          <a:bodyPr>
            <a:noAutofit/>
          </a:bodyPr>
          <a:lstStyle/>
          <a:p>
            <a:r>
              <a:rPr lang="es-CO" sz="4400" dirty="0">
                <a:solidFill>
                  <a:srgbClr val="65C5E9"/>
                </a:solidFill>
                <a:latin typeface="Alpina Sans Semibold" panose="020F0003040500000003" pitchFamily="34" charset="0"/>
              </a:rPr>
              <a:t>Presentamos</a:t>
            </a:r>
            <a:br>
              <a:rPr lang="es-CO" sz="3000" dirty="0">
                <a:solidFill>
                  <a:srgbClr val="65C5E9"/>
                </a:solidFill>
                <a:latin typeface="Alpina Sans Semibold" panose="020F0003040500000003" pitchFamily="34" charset="0"/>
              </a:rPr>
            </a:br>
            <a:br>
              <a:rPr lang="es-CO" sz="3000" dirty="0">
                <a:solidFill>
                  <a:srgbClr val="65C5E9"/>
                </a:solidFill>
                <a:latin typeface="Alpina Sans Semibold" panose="020F0003040500000003" pitchFamily="34" charset="0"/>
              </a:rPr>
            </a:br>
            <a:br>
              <a:rPr lang="es-CO" sz="3000" dirty="0">
                <a:solidFill>
                  <a:srgbClr val="65C5E9"/>
                </a:solidFill>
                <a:latin typeface="Alpina Sans Semibold" panose="020F0003040500000003" pitchFamily="34" charset="0"/>
              </a:rPr>
            </a:br>
            <a:br>
              <a:rPr lang="es-CO" sz="3000" dirty="0">
                <a:solidFill>
                  <a:srgbClr val="65C5E9"/>
                </a:solidFill>
                <a:latin typeface="Alpina Sans Semibold" panose="020F0003040500000003" pitchFamily="34" charset="0"/>
              </a:rPr>
            </a:br>
            <a:br>
              <a:rPr lang="es-CO" sz="3000" dirty="0">
                <a:solidFill>
                  <a:srgbClr val="65C5E9"/>
                </a:solidFill>
                <a:latin typeface="Alpina Sans Semibold" panose="020F0003040500000003" pitchFamily="34" charset="0"/>
              </a:rPr>
            </a:br>
            <a:br>
              <a:rPr lang="es-CO" sz="3000" dirty="0">
                <a:solidFill>
                  <a:srgbClr val="65C5E9"/>
                </a:solidFill>
                <a:latin typeface="Alpina Sans Semibold" panose="020F0003040500000003" pitchFamily="34" charset="0"/>
              </a:rPr>
            </a:br>
            <a:br>
              <a:rPr lang="es-CO" sz="3000" dirty="0">
                <a:solidFill>
                  <a:srgbClr val="65C5E9"/>
                </a:solidFill>
                <a:latin typeface="Alpina Sans Semibold" panose="020F0003040500000003" pitchFamily="34" charset="0"/>
              </a:rPr>
            </a:br>
            <a:br>
              <a:rPr lang="es-CO" sz="3000" dirty="0">
                <a:solidFill>
                  <a:srgbClr val="65C5E9"/>
                </a:solidFill>
                <a:latin typeface="Alpina Sans Semibold" panose="020F0003040500000003" pitchFamily="34" charset="0"/>
              </a:rPr>
            </a:br>
            <a:br>
              <a:rPr lang="es-CO" sz="3000" dirty="0">
                <a:solidFill>
                  <a:srgbClr val="65C5E9"/>
                </a:solidFill>
                <a:latin typeface="Alpina Sans Semibold" panose="020F0003040500000003" pitchFamily="34" charset="0"/>
              </a:rPr>
            </a:br>
            <a:br>
              <a:rPr lang="es-CO" sz="3000" dirty="0">
                <a:solidFill>
                  <a:srgbClr val="65C5E9"/>
                </a:solidFill>
                <a:latin typeface="Alpina Sans Semibold" panose="020F0003040500000003" pitchFamily="34" charset="0"/>
              </a:rPr>
            </a:br>
            <a:br>
              <a:rPr lang="es-CO" sz="3000" dirty="0">
                <a:solidFill>
                  <a:srgbClr val="65C5E9"/>
                </a:solidFill>
                <a:latin typeface="Alpina Sans Semibold" panose="020F0003040500000003" pitchFamily="34" charset="0"/>
              </a:rPr>
            </a:br>
            <a:br>
              <a:rPr lang="es-CO" sz="3000" dirty="0">
                <a:solidFill>
                  <a:srgbClr val="65C5E9"/>
                </a:solidFill>
                <a:latin typeface="Alpina Sans Semibold" panose="020F0003040500000003" pitchFamily="34" charset="0"/>
              </a:rPr>
            </a:br>
            <a:r>
              <a:rPr lang="es-CO" sz="2200" dirty="0">
                <a:solidFill>
                  <a:srgbClr val="65C5E9"/>
                </a:solidFill>
                <a:latin typeface="Alpina Sans Semibold" panose="020F0003040500000003" pitchFamily="34" charset="0"/>
                <a:cs typeface="Times New Roman" panose="02020603050405020304" pitchFamily="18" charset="0"/>
              </a:rPr>
              <a:t>U</a:t>
            </a:r>
            <a:r>
              <a:rPr lang="es-CO" sz="2200" dirty="0">
                <a:solidFill>
                  <a:srgbClr val="65C5E9"/>
                </a:solidFill>
                <a:latin typeface="Alpina Sans Semibold" panose="020F0003040500000003" pitchFamily="34" charset="0"/>
                <a:ea typeface="Calibri" panose="020F0502020204030204" pitchFamily="34" charset="0"/>
                <a:cs typeface="Times New Roman" panose="02020603050405020304" pitchFamily="18" charset="0"/>
              </a:rPr>
              <a:t>na acción que convirtió un ícono </a:t>
            </a:r>
            <a:br>
              <a:rPr lang="es-CO" sz="2200" dirty="0">
                <a:solidFill>
                  <a:srgbClr val="65C5E9"/>
                </a:solidFill>
                <a:latin typeface="Alpina Sans Semibold" panose="020F0003040500000003" pitchFamily="34" charset="0"/>
                <a:ea typeface="Calibri" panose="020F0502020204030204" pitchFamily="34" charset="0"/>
                <a:cs typeface="Times New Roman" panose="02020603050405020304" pitchFamily="18" charset="0"/>
              </a:rPr>
            </a:br>
            <a:r>
              <a:rPr lang="es-CO" sz="2200" dirty="0">
                <a:solidFill>
                  <a:srgbClr val="65C5E9"/>
                </a:solidFill>
                <a:latin typeface="Alpina Sans Semibold" panose="020F0003040500000003" pitchFamily="34" charset="0"/>
                <a:ea typeface="Calibri" panose="020F0502020204030204" pitchFamily="34" charset="0"/>
                <a:cs typeface="Times New Roman" panose="02020603050405020304" pitchFamily="18" charset="0"/>
              </a:rPr>
              <a:t>de hambre en un símbolo de nutrición</a:t>
            </a:r>
            <a:r>
              <a:rPr lang="es-CO" sz="2200" dirty="0">
                <a:solidFill>
                  <a:srgbClr val="65C5E9"/>
                </a:solidFill>
                <a:latin typeface="Alpina Sans Semibold" panose="020F0003040500000003" pitchFamily="34" charset="0"/>
              </a:rPr>
              <a:t> </a:t>
            </a:r>
            <a:br>
              <a:rPr lang="es-CO" sz="3000" dirty="0">
                <a:latin typeface="Alpina Sans Semibold" panose="020F0003040500000003" pitchFamily="34" charset="0"/>
              </a:rPr>
            </a:br>
            <a:br>
              <a:rPr lang="es-CO" sz="3000" dirty="0"/>
            </a:br>
            <a:endParaRPr lang="es-CO" sz="3000" dirty="0">
              <a:solidFill>
                <a:srgbClr val="C00000"/>
              </a:solidFill>
            </a:endParaRPr>
          </a:p>
        </p:txBody>
      </p:sp>
      <p:sp>
        <p:nvSpPr>
          <p:cNvPr id="6" name="Rectángulo 5">
            <a:extLst>
              <a:ext uri="{FF2B5EF4-FFF2-40B4-BE49-F238E27FC236}">
                <a16:creationId xmlns:a16="http://schemas.microsoft.com/office/drawing/2014/main" id="{22DB7E84-04CA-B445-BC53-5DCE08169B20}"/>
              </a:ext>
            </a:extLst>
          </p:cNvPr>
          <p:cNvSpPr/>
          <p:nvPr/>
        </p:nvSpPr>
        <p:spPr>
          <a:xfrm>
            <a:off x="-2" y="6539543"/>
            <a:ext cx="12192001" cy="337246"/>
          </a:xfrm>
          <a:prstGeom prst="rect">
            <a:avLst/>
          </a:prstGeom>
          <a:solidFill>
            <a:srgbClr val="FDA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72790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Mapa&#10;&#10;Descripción generada automáticamente">
            <a:extLst>
              <a:ext uri="{FF2B5EF4-FFF2-40B4-BE49-F238E27FC236}">
                <a16:creationId xmlns:a16="http://schemas.microsoft.com/office/drawing/2014/main" id="{80184630-366B-DE45-AAD7-8D6111EE7C0C}"/>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3722F497-37E3-4243-868B-F997EA1BCC2D}"/>
              </a:ext>
            </a:extLst>
          </p:cNvPr>
          <p:cNvSpPr>
            <a:spLocks noGrp="1"/>
          </p:cNvSpPr>
          <p:nvPr>
            <p:ph type="ctrTitle"/>
          </p:nvPr>
        </p:nvSpPr>
        <p:spPr>
          <a:xfrm>
            <a:off x="994052" y="951057"/>
            <a:ext cx="4236316" cy="4644989"/>
          </a:xfrm>
        </p:spPr>
        <p:txBody>
          <a:bodyPr>
            <a:noAutofit/>
          </a:bodyPr>
          <a:lstStyle/>
          <a:p>
            <a:pPr algn="l"/>
            <a:r>
              <a:rPr lang="es-CO" sz="2400" dirty="0">
                <a:solidFill>
                  <a:srgbClr val="F4E6BE"/>
                </a:solidFill>
                <a:latin typeface="Alpina Sans Regular" panose="020F0003040500000003" pitchFamily="34" charset="0"/>
                <a:ea typeface="Calibri" panose="020F0502020204030204" pitchFamily="34" charset="0"/>
                <a:cs typeface="Times New Roman" panose="02020603050405020304" pitchFamily="18" charset="0"/>
              </a:rPr>
              <a:t>1. Entregamos productos Alpina en las zonas más vulnerables del país.</a:t>
            </a:r>
            <a:br>
              <a:rPr lang="es-CO" sz="2400" dirty="0">
                <a:solidFill>
                  <a:srgbClr val="F4E6BE"/>
                </a:solidFill>
                <a:latin typeface="Alpina Sans Regular" panose="020F0003040500000003" pitchFamily="34" charset="0"/>
                <a:ea typeface="Calibri" panose="020F0502020204030204" pitchFamily="34" charset="0"/>
                <a:cs typeface="Times New Roman" panose="02020603050405020304" pitchFamily="18" charset="0"/>
              </a:rPr>
            </a:br>
            <a:br>
              <a:rPr lang="es-CO" sz="2400" dirty="0">
                <a:solidFill>
                  <a:srgbClr val="F4E6BE"/>
                </a:solidFill>
                <a:latin typeface="Alpina Sans Regular" panose="020F0003040500000003" pitchFamily="34" charset="0"/>
                <a:ea typeface="Calibri" panose="020F0502020204030204" pitchFamily="34" charset="0"/>
                <a:cs typeface="Times New Roman" panose="02020603050405020304" pitchFamily="18" charset="0"/>
              </a:rPr>
            </a:br>
            <a:r>
              <a:rPr lang="es-CO" sz="2400" dirty="0">
                <a:solidFill>
                  <a:srgbClr val="F4E6BE"/>
                </a:solidFill>
                <a:latin typeface="Alpina Sans Regular" panose="020F0003040500000003" pitchFamily="34" charset="0"/>
                <a:ea typeface="Calibri" panose="020F0502020204030204" pitchFamily="34" charset="0"/>
                <a:cs typeface="Times New Roman" panose="02020603050405020304" pitchFamily="18" charset="0"/>
              </a:rPr>
              <a:t>2. Cambiamos los trapos rojos por trapos con los colores de la marca.</a:t>
            </a:r>
            <a:br>
              <a:rPr lang="es-CO" sz="2400" dirty="0">
                <a:solidFill>
                  <a:srgbClr val="F4E6BE"/>
                </a:solidFill>
                <a:latin typeface="Alpina Sans Regular" panose="020F0003040500000003" pitchFamily="34" charset="0"/>
                <a:ea typeface="Calibri" panose="020F0502020204030204" pitchFamily="34" charset="0"/>
                <a:cs typeface="Times New Roman" panose="02020603050405020304" pitchFamily="18" charset="0"/>
              </a:rPr>
            </a:br>
            <a:br>
              <a:rPr lang="es-CO" sz="2400" dirty="0">
                <a:solidFill>
                  <a:srgbClr val="F4E6BE"/>
                </a:solidFill>
                <a:latin typeface="Alpina Sans Regular" panose="020F0003040500000003" pitchFamily="34" charset="0"/>
                <a:ea typeface="Calibri" panose="020F0502020204030204" pitchFamily="34" charset="0"/>
                <a:cs typeface="Times New Roman" panose="02020603050405020304" pitchFamily="18" charset="0"/>
              </a:rPr>
            </a:br>
            <a:r>
              <a:rPr lang="es-CO" sz="2400" dirty="0">
                <a:solidFill>
                  <a:srgbClr val="F4E6BE"/>
                </a:solidFill>
                <a:latin typeface="Alpina Sans Regular" panose="020F0003040500000003" pitchFamily="34" charset="0"/>
                <a:ea typeface="Calibri" panose="020F0502020204030204" pitchFamily="34" charset="0"/>
                <a:cs typeface="Times New Roman" panose="02020603050405020304" pitchFamily="18" charset="0"/>
              </a:rPr>
              <a:t>3. Demostramos nuestro compromiso por una Colombia sin hambre</a:t>
            </a:r>
            <a:r>
              <a:rPr lang="es-CO" sz="2400" dirty="0">
                <a:solidFill>
                  <a:srgbClr val="F4E6BE"/>
                </a:solidFill>
                <a:latin typeface="Alpina Sans Regular" panose="020F0003040500000003" pitchFamily="34" charset="0"/>
              </a:rPr>
              <a:t> </a:t>
            </a:r>
            <a:br>
              <a:rPr lang="es-CO" sz="3000" dirty="0">
                <a:solidFill>
                  <a:srgbClr val="F4E6BE"/>
                </a:solidFill>
                <a:latin typeface="Alpina Sans Regular" panose="020F0003040500000003" pitchFamily="34" charset="0"/>
              </a:rPr>
            </a:br>
            <a:endParaRPr lang="es-CO" sz="3000" dirty="0">
              <a:solidFill>
                <a:srgbClr val="F4E6BE"/>
              </a:solidFill>
              <a:latin typeface="Alpina Sans Regular" panose="020F0003040500000003" pitchFamily="34" charset="0"/>
            </a:endParaRPr>
          </a:p>
        </p:txBody>
      </p:sp>
    </p:spTree>
    <p:extLst>
      <p:ext uri="{BB962C8B-B14F-4D97-AF65-F5344CB8AC3E}">
        <p14:creationId xmlns:p14="http://schemas.microsoft.com/office/powerpoint/2010/main" val="3103138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DF38808-11D3-FB48-B82D-D56B06F4FAAD}"/>
              </a:ext>
            </a:extLst>
          </p:cNvPr>
          <p:cNvSpPr/>
          <p:nvPr/>
        </p:nvSpPr>
        <p:spPr>
          <a:xfrm>
            <a:off x="0" y="-73152"/>
            <a:ext cx="12192000" cy="6931152"/>
          </a:xfrm>
          <a:prstGeom prst="rect">
            <a:avLst/>
          </a:pr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3722F497-37E3-4243-868B-F997EA1BCC2D}"/>
              </a:ext>
            </a:extLst>
          </p:cNvPr>
          <p:cNvSpPr>
            <a:spLocks noGrp="1"/>
          </p:cNvSpPr>
          <p:nvPr>
            <p:ph type="ctrTitle"/>
          </p:nvPr>
        </p:nvSpPr>
        <p:spPr>
          <a:xfrm>
            <a:off x="1817578" y="5407473"/>
            <a:ext cx="8410540" cy="1450527"/>
          </a:xfrm>
        </p:spPr>
        <p:txBody>
          <a:bodyPr>
            <a:noAutofit/>
          </a:bodyPr>
          <a:lstStyle/>
          <a:p>
            <a:r>
              <a:rPr lang="es-CO" sz="3000" b="1" dirty="0">
                <a:solidFill>
                  <a:srgbClr val="241E4A"/>
                </a:solidFill>
                <a:latin typeface="Alpina Sans Bold" panose="020F0003040500000003" pitchFamily="34" charset="0"/>
              </a:rPr>
              <a:t>Además, convertimos los Alpina </a:t>
            </a:r>
            <a:r>
              <a:rPr lang="es-CO" sz="3000" b="1" dirty="0" err="1">
                <a:solidFill>
                  <a:srgbClr val="241E4A"/>
                </a:solidFill>
                <a:latin typeface="Alpina Sans Bold" panose="020F0003040500000003" pitchFamily="34" charset="0"/>
              </a:rPr>
              <a:t>Market</a:t>
            </a:r>
            <a:r>
              <a:rPr lang="es-CO" sz="3000" b="1" dirty="0">
                <a:solidFill>
                  <a:srgbClr val="241E4A"/>
                </a:solidFill>
                <a:latin typeface="Alpina Sans Bold" panose="020F0003040500000003" pitchFamily="34" charset="0"/>
              </a:rPr>
              <a:t> </a:t>
            </a:r>
            <a:br>
              <a:rPr lang="es-CO" sz="3000" b="1" dirty="0">
                <a:solidFill>
                  <a:srgbClr val="241E4A"/>
                </a:solidFill>
                <a:latin typeface="Alpina Sans Bold" panose="020F0003040500000003" pitchFamily="34" charset="0"/>
              </a:rPr>
            </a:br>
            <a:r>
              <a:rPr lang="es-CO" sz="3000" dirty="0">
                <a:solidFill>
                  <a:srgbClr val="241E4A"/>
                </a:solidFill>
                <a:latin typeface="Alpina Sans Regular" panose="020F0003040500000003" pitchFamily="34" charset="0"/>
              </a:rPr>
              <a:t>en puntos donde las personas podían cambiar un trapo rojo por un producto Alpina.</a:t>
            </a:r>
            <a:br>
              <a:rPr lang="es-CO" sz="3000" dirty="0">
                <a:solidFill>
                  <a:srgbClr val="960003"/>
                </a:solidFill>
                <a:latin typeface="Alpina Sans Regular" panose="020F0003040500000003" pitchFamily="34" charset="0"/>
              </a:rPr>
            </a:br>
            <a:endParaRPr lang="es-CO" sz="3000" dirty="0">
              <a:solidFill>
                <a:srgbClr val="960003"/>
              </a:solidFill>
              <a:latin typeface="Alpina Sans Regular" panose="020F0003040500000003" pitchFamily="34" charset="0"/>
            </a:endParaRPr>
          </a:p>
        </p:txBody>
      </p:sp>
      <p:sp>
        <p:nvSpPr>
          <p:cNvPr id="5" name="Rectángulo 4">
            <a:extLst>
              <a:ext uri="{FF2B5EF4-FFF2-40B4-BE49-F238E27FC236}">
                <a16:creationId xmlns:a16="http://schemas.microsoft.com/office/drawing/2014/main" id="{F8FEA998-AFD4-CF47-83E7-1BE41B6DA05F}"/>
              </a:ext>
            </a:extLst>
          </p:cNvPr>
          <p:cNvSpPr/>
          <p:nvPr/>
        </p:nvSpPr>
        <p:spPr>
          <a:xfrm>
            <a:off x="0" y="-73152"/>
            <a:ext cx="12192000" cy="4956048"/>
          </a:xfrm>
          <a:prstGeom prst="rect">
            <a:avLst/>
          </a:prstGeom>
          <a:solidFill>
            <a:srgbClr val="FFE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a:extLst>
              <a:ext uri="{FF2B5EF4-FFF2-40B4-BE49-F238E27FC236}">
                <a16:creationId xmlns:a16="http://schemas.microsoft.com/office/drawing/2014/main" id="{E8EC0BC0-062D-4C4C-9B34-666617AAD181}"/>
              </a:ext>
            </a:extLst>
          </p:cNvPr>
          <p:cNvPicPr>
            <a:picLocks noChangeAspect="1"/>
          </p:cNvPicPr>
          <p:nvPr/>
        </p:nvPicPr>
        <p:blipFill>
          <a:blip r:embed="rId2"/>
          <a:stretch>
            <a:fillRect/>
          </a:stretch>
        </p:blipFill>
        <p:spPr>
          <a:xfrm>
            <a:off x="2827020" y="1251585"/>
            <a:ext cx="1807855" cy="2306574"/>
          </a:xfrm>
          <a:prstGeom prst="rect">
            <a:avLst/>
          </a:prstGeom>
        </p:spPr>
      </p:pic>
      <p:sp>
        <p:nvSpPr>
          <p:cNvPr id="7" name="Título 1">
            <a:extLst>
              <a:ext uri="{FF2B5EF4-FFF2-40B4-BE49-F238E27FC236}">
                <a16:creationId xmlns:a16="http://schemas.microsoft.com/office/drawing/2014/main" id="{9330CCBB-0A49-1542-8287-BB821FBE19DD}"/>
              </a:ext>
            </a:extLst>
          </p:cNvPr>
          <p:cNvSpPr txBox="1">
            <a:spLocks/>
          </p:cNvSpPr>
          <p:nvPr/>
        </p:nvSpPr>
        <p:spPr>
          <a:xfrm>
            <a:off x="1677370" y="1496127"/>
            <a:ext cx="8410540" cy="14505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7200" b="1" dirty="0">
                <a:solidFill>
                  <a:srgbClr val="241E4A"/>
                </a:solidFill>
                <a:latin typeface="Alpina Sans Bold" panose="020F0003040500000003" pitchFamily="34" charset="0"/>
              </a:rPr>
              <a:t>=</a:t>
            </a:r>
            <a:endParaRPr lang="es-CO" sz="7200" dirty="0">
              <a:solidFill>
                <a:srgbClr val="960003"/>
              </a:solidFill>
              <a:latin typeface="Alpina Sans Regular" panose="020F0003040500000003" pitchFamily="34" charset="0"/>
            </a:endParaRPr>
          </a:p>
        </p:txBody>
      </p:sp>
      <p:pic>
        <p:nvPicPr>
          <p:cNvPr id="1026" name="Picture 2" descr="Yogurt Original | Productos Lácteos | Alpina Colombia">
            <a:extLst>
              <a:ext uri="{FF2B5EF4-FFF2-40B4-BE49-F238E27FC236}">
                <a16:creationId xmlns:a16="http://schemas.microsoft.com/office/drawing/2014/main" id="{03D6E8F2-F45C-804E-B746-33914589A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572" y="-247026"/>
            <a:ext cx="5608899" cy="5608899"/>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29415FDA-FC27-4642-83DF-5A35946E8A14}"/>
              </a:ext>
            </a:extLst>
          </p:cNvPr>
          <p:cNvSpPr txBox="1"/>
          <p:nvPr/>
        </p:nvSpPr>
        <p:spPr>
          <a:xfrm>
            <a:off x="7927848" y="7406640"/>
            <a:ext cx="184731" cy="369332"/>
          </a:xfrm>
          <a:prstGeom prst="rect">
            <a:avLst/>
          </a:prstGeom>
          <a:noFill/>
        </p:spPr>
        <p:txBody>
          <a:bodyPr wrap="none" rtlCol="0">
            <a:spAutoFit/>
          </a:bodyPr>
          <a:lstStyle/>
          <a:p>
            <a:endParaRPr lang="es-CO" dirty="0"/>
          </a:p>
        </p:txBody>
      </p:sp>
    </p:spTree>
    <p:extLst>
      <p:ext uri="{BB962C8B-B14F-4D97-AF65-F5344CB8AC3E}">
        <p14:creationId xmlns:p14="http://schemas.microsoft.com/office/powerpoint/2010/main" val="2964929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A9BAF33-3570-1C48-A55B-F87102C73454}"/>
              </a:ext>
            </a:extLst>
          </p:cNvPr>
          <p:cNvSpPr/>
          <p:nvPr/>
        </p:nvSpPr>
        <p:spPr>
          <a:xfrm>
            <a:off x="0" y="0"/>
            <a:ext cx="12192000" cy="6858001"/>
          </a:xfrm>
          <a:prstGeom prst="rect">
            <a:avLst/>
          </a:prstGeom>
          <a:solidFill>
            <a:srgbClr val="FDA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BEC6EEAD-C432-6342-9DA9-949E6B7E0B3B}"/>
              </a:ext>
            </a:extLst>
          </p:cNvPr>
          <p:cNvSpPr/>
          <p:nvPr/>
        </p:nvSpPr>
        <p:spPr>
          <a:xfrm>
            <a:off x="0" y="0"/>
            <a:ext cx="12192000" cy="1394791"/>
          </a:xfrm>
          <a:prstGeom prst="rect">
            <a:avLst/>
          </a:prstGeom>
          <a:solidFill>
            <a:srgbClr val="F4E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3722F497-37E3-4243-868B-F997EA1BCC2D}"/>
              </a:ext>
            </a:extLst>
          </p:cNvPr>
          <p:cNvSpPr>
            <a:spLocks noGrp="1"/>
          </p:cNvSpPr>
          <p:nvPr>
            <p:ph type="ctrTitle"/>
          </p:nvPr>
        </p:nvSpPr>
        <p:spPr>
          <a:xfrm>
            <a:off x="1524000" y="-496405"/>
            <a:ext cx="9144000" cy="2387600"/>
          </a:xfrm>
        </p:spPr>
        <p:txBody>
          <a:bodyPr>
            <a:noAutofit/>
          </a:bodyPr>
          <a:lstStyle/>
          <a:p>
            <a:r>
              <a:rPr lang="es-CO" sz="4000" b="1" dirty="0">
                <a:solidFill>
                  <a:srgbClr val="241E4A"/>
                </a:solidFill>
                <a:latin typeface="Alpina Sans Bold" panose="020F0003040500000003" pitchFamily="34" charset="0"/>
              </a:rPr>
              <a:t>¡Y la nutrición fue tendencia!</a:t>
            </a:r>
            <a:br>
              <a:rPr lang="es-CO" sz="3000" b="1" dirty="0">
                <a:solidFill>
                  <a:srgbClr val="241E4A"/>
                </a:solidFill>
                <a:latin typeface="Alpina Sans Bold" panose="020F0003040500000003" pitchFamily="34" charset="0"/>
              </a:rPr>
            </a:br>
            <a:br>
              <a:rPr lang="es-CO" sz="3000" dirty="0"/>
            </a:br>
            <a:endParaRPr lang="es-CO" sz="3000" dirty="0"/>
          </a:p>
        </p:txBody>
      </p:sp>
      <p:sp>
        <p:nvSpPr>
          <p:cNvPr id="7" name="Rectángulo 6">
            <a:extLst>
              <a:ext uri="{FF2B5EF4-FFF2-40B4-BE49-F238E27FC236}">
                <a16:creationId xmlns:a16="http://schemas.microsoft.com/office/drawing/2014/main" id="{3E980C6F-A1E0-3A42-9B2B-A66058B8F68A}"/>
              </a:ext>
            </a:extLst>
          </p:cNvPr>
          <p:cNvSpPr/>
          <p:nvPr/>
        </p:nvSpPr>
        <p:spPr>
          <a:xfrm>
            <a:off x="0" y="1178383"/>
            <a:ext cx="12192000" cy="432816"/>
          </a:xfrm>
          <a:prstGeom prst="rect">
            <a:avLst/>
          </a:prstGeom>
          <a:solidFill>
            <a:srgbClr val="FDCE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Imagen 8" descr="Texto&#10;&#10;Descripción generada automáticamente">
            <a:extLst>
              <a:ext uri="{FF2B5EF4-FFF2-40B4-BE49-F238E27FC236}">
                <a16:creationId xmlns:a16="http://schemas.microsoft.com/office/drawing/2014/main" id="{86D2349B-27DD-EE41-A942-AFC091D6328D}"/>
              </a:ext>
            </a:extLst>
          </p:cNvPr>
          <p:cNvPicPr>
            <a:picLocks noChangeAspect="1"/>
          </p:cNvPicPr>
          <p:nvPr/>
        </p:nvPicPr>
        <p:blipFill>
          <a:blip r:embed="rId2"/>
          <a:stretch>
            <a:fillRect/>
          </a:stretch>
        </p:blipFill>
        <p:spPr>
          <a:xfrm>
            <a:off x="1193800" y="1178383"/>
            <a:ext cx="9474200" cy="6311900"/>
          </a:xfrm>
          <a:prstGeom prst="rect">
            <a:avLst/>
          </a:prstGeom>
        </p:spPr>
      </p:pic>
    </p:spTree>
    <p:extLst>
      <p:ext uri="{BB962C8B-B14F-4D97-AF65-F5344CB8AC3E}">
        <p14:creationId xmlns:p14="http://schemas.microsoft.com/office/powerpoint/2010/main" val="5771529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221</Words>
  <Application>Microsoft Macintosh PowerPoint</Application>
  <PresentationFormat>Panorámica</PresentationFormat>
  <Paragraphs>9</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Alpina Sans Bold</vt:lpstr>
      <vt:lpstr>Alpina Sans Regular</vt:lpstr>
      <vt:lpstr>Alpina Sans Semibold</vt:lpstr>
      <vt:lpstr>Arial</vt:lpstr>
      <vt:lpstr>Calibri</vt:lpstr>
      <vt:lpstr>Calibri Light</vt:lpstr>
      <vt:lpstr>Tema de Office</vt:lpstr>
      <vt:lpstr>Presentación de PowerPoint</vt:lpstr>
      <vt:lpstr>El coronavirus y la pandemia han hecho que miles de familias colombianas queden desempleadas y con hambre en las zonas más vulnerables del país.</vt:lpstr>
      <vt:lpstr>Por eso, Alpina decidió  donar más de 2.5 millones  de sus productos para demostrar su compromiso  con la nutrición del país.</vt:lpstr>
      <vt:lpstr>Pero, ¿cómo podíamos marcar diferencia entre tantas noticias sobre donaciones? </vt:lpstr>
      <vt:lpstr> Alpina convierte trapos rojos en un símbolo de nutrición.     2.5 M de productos donados nutren un país.     De trapos rojos a trapos que alimentan.    Alpina cambia el color del hambre. </vt:lpstr>
      <vt:lpstr>Presentamos            Una acción que convirtió un ícono  de hambre en un símbolo de nutrición   </vt:lpstr>
      <vt:lpstr>1. Entregamos productos Alpina en las zonas más vulnerables del país.  2. Cambiamos los trapos rojos por trapos con los colores de la marca.  3. Demostramos nuestro compromiso por una Colombia sin hambre  </vt:lpstr>
      <vt:lpstr>Además, convertimos los Alpina Market  en puntos donde las personas podían cambiar un trapo rojo por un producto Alpina. </vt:lpstr>
      <vt:lpstr>¡Y la nutrición fue tendencia!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CNN: Alpina convierte trapos rojos en un símbolo de nutrición.  BBC: 2.5 M de productos donados nutren un país.  El tiempo: De trapos rojos a trapos que alimentan.  El Heraldo: Alpina cambia el color del hambre.  Hacer montaje de logos PR</dc:title>
  <dc:creator>Juan Sebastiàn Rodrìguez Aponte</dc:creator>
  <cp:lastModifiedBy>Daniel Fernando Sánchez Caicedo</cp:lastModifiedBy>
  <cp:revision>8</cp:revision>
  <dcterms:created xsi:type="dcterms:W3CDTF">2021-04-12T00:50:25Z</dcterms:created>
  <dcterms:modified xsi:type="dcterms:W3CDTF">2021-04-12T02:41:57Z</dcterms:modified>
</cp:coreProperties>
</file>