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57" r:id="rId4"/>
    <p:sldId id="262" r:id="rId5"/>
    <p:sldId id="260" r:id="rId6"/>
    <p:sldId id="267" r:id="rId7"/>
    <p:sldId id="268" r:id="rId8"/>
    <p:sldId id="269" r:id="rId9"/>
    <p:sldId id="259" r:id="rId10"/>
    <p:sldId id="270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80"/>
    <a:srgbClr val="65C5E9"/>
    <a:srgbClr val="D9EEF9"/>
    <a:srgbClr val="241F48"/>
    <a:srgbClr val="99D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30F782-FFE0-444D-8943-B678519DF986}" v="194" dt="2021-04-12T02:43:24.077"/>
    <p1510:client id="{207F3E72-E2A6-402A-B1A0-B06B74AAE9FB}" v="475" dt="2021-04-11T16:44:28.581"/>
    <p1510:client id="{2D1BF1B1-7B05-B4A4-E337-D75EFC535A9E}" v="3649" dt="2021-04-11T20:29:40.355"/>
    <p1510:client id="{3CB2DC1D-FA49-505E-69D2-8678EB6804B7}" v="862" dt="2021-04-12T02:58:48.837"/>
    <p1510:client id="{4354BD9F-00CA-2000-AC75-4E607A1E1C95}" v="2" dt="2021-04-11T22:43:32.491"/>
    <p1510:client id="{641AEC08-AF54-DA01-EBFB-59FA9406656B}" v="6" dt="2021-04-11T23:53:08.668"/>
    <p1510:client id="{92AAFF32-9D76-CA49-60A6-118A6941CADB}" v="141" vWet="142" dt="2021-04-11T23:33:33.184"/>
    <p1510:client id="{9EC531D5-41D1-052A-0DF4-A52B5E75C353}" v="3560" dt="2021-04-11T21:59:28.8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ABB56-2A7B-894F-A7BE-EE9080D07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5B4EF2-2FB5-1D4D-9D8B-F7D4EEBAE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CEBA43-E2AF-9E4B-81BE-2B9D5EB5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A9A92-BEF8-E74F-BFDA-98D22DF8FB9E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E459D6-58DD-4640-A194-8E104DC3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90FB9D-3B0A-B74B-B8CD-B0AF55533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3C58-F9CA-EC46-A49B-5777C7549A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797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264DB6-01B6-654C-9C20-9EE2A93A9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42C4A6-688A-CE4F-A6BA-37FA3D019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64E75E-43FF-7441-9C1F-D148FDD9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A9A92-BEF8-E74F-BFDA-98D22DF8FB9E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5C815A-BC16-D542-B410-2F527FF9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091F24-E785-6341-A086-EEC4D67D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3C58-F9CA-EC46-A49B-5777C7549A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246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71F76D-2201-DC49-87B5-2F6FCF822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8DB98BC-F753-974A-BA2A-EA193F033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F9E231-F9B8-824E-84B6-0FE47A66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A9A92-BEF8-E74F-BFDA-98D22DF8FB9E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2D50B6-D595-3648-8832-42F4A8A1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438FBD-C069-9743-9E4D-1DB6AD3B4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3C58-F9CA-EC46-A49B-5777C7549A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450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5A9B5-9C0F-B34D-92E7-AEF0AC33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93F78C-CF1C-C94C-8300-3EED16C71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019A22-8736-A840-8D55-8C66CA8E5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A9A92-BEF8-E74F-BFDA-98D22DF8FB9E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2222EC-F457-B947-88B2-3B89A8D5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58E6D5-BA96-6E46-9BB8-CC1F25A9F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3C58-F9CA-EC46-A49B-5777C7549A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1416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CCA63D-947F-DC44-8DA2-49C840D5D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976361-D501-C241-853B-7322C7A14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97379C-56F8-2A4B-AECC-A2E7F2A4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A9A92-BEF8-E74F-BFDA-98D22DF8FB9E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EA62B0-CEB6-C849-A59C-151871AF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F50DD5-EB78-3243-86F5-078FAC60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3C58-F9CA-EC46-A49B-5777C7549A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3135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FFCCA4-F589-EC4D-9FBC-2107533FD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EBCD8E-AD40-DE41-98E3-386E71F59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75A28D-AE14-E64B-9425-74D90F978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E133C6-5A4D-3246-8233-496BCA641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A9A92-BEF8-E74F-BFDA-98D22DF8FB9E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CCEE65-215F-ED46-9AEC-A1ED8527A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8E3EF1-5F70-D547-8694-9DA45F949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3C58-F9CA-EC46-A49B-5777C7549A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0868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D87B9E-3A85-B741-AE23-0D8FA1D9A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90C4FE-FB10-B84A-8B15-A510A2755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D6D90-D328-6945-910E-85627707E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D4B765E-21CB-0D44-B090-647E6CE1F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2935E48-6058-2347-8AEB-859264326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C815D1A-D5C6-BC4E-9546-00D2E4F7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A9A92-BEF8-E74F-BFDA-98D22DF8FB9E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168C820-A9E8-634E-8374-629F3316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4DDA0D-B9FC-3040-8D94-86735548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3C58-F9CA-EC46-A49B-5777C7549A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56342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A79939-8444-484A-8302-846E7391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D936693-849D-964D-B5BD-D6F210B32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A9A92-BEF8-E74F-BFDA-98D22DF8FB9E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431B50-1330-054D-877E-42FEBDD86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E038EA-CB15-A44C-8CE0-E0EC47A05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3C58-F9CA-EC46-A49B-5777C7549A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28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F05880D-DF66-B74C-AF10-F4B836EAD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A9A92-BEF8-E74F-BFDA-98D22DF8FB9E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F4CE48-35F7-2E48-ACB3-31A3A9AEB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07982CA-0A78-3841-8EE2-567300E94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3C58-F9CA-EC46-A49B-5777C7549A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7423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95BF7-46A6-0143-975A-4C460F59B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79A8C7-0501-CA48-B4E6-F76872338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86A290-55E4-F143-8217-9E726526E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69B4C3-752C-9645-8E92-8A4C8911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A9A92-BEF8-E74F-BFDA-98D22DF8FB9E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C80752-C1B2-C543-BD99-FDC5B406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1BACB8-E901-1E49-9552-3E34022D8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3C58-F9CA-EC46-A49B-5777C7549A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393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DE5B2-E6F8-1346-9A05-3FEF7F3A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6D4AA6F-E4D9-0A4F-A3D3-6C8B765A6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3FC425-3019-0045-9B4B-55D96811D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CC5EC8-7C93-9440-BCF0-0E944DEB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A9A92-BEF8-E74F-BFDA-98D22DF8FB9E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A6BD8D-6DEC-5546-8D2D-FFBA31E3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5B9CD0-626D-854A-ABF3-B1745A9E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3C58-F9CA-EC46-A49B-5777C7549A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68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6061825-B659-F14E-97F8-20B7103B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9C9040-BED8-204C-B4B7-D6C37164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BCDE47-ABD7-7143-920A-9F2693061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A9A92-BEF8-E74F-BFDA-98D22DF8FB9E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7D0846-E9DE-174D-8E7C-9440673E9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DE76E4-0EB0-144E-9482-867A2BD39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53C58-F9CA-EC46-A49B-5777C7549A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745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A09BB368-631F-5F4D-BADF-CC1C01AAA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12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7BABDE7D-6FDA-A047-AEF6-6CB0187775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680"/>
          <a:stretch/>
        </p:blipFill>
        <p:spPr>
          <a:xfrm>
            <a:off x="0" y="6424550"/>
            <a:ext cx="12192000" cy="433449"/>
          </a:xfrm>
          <a:prstGeom prst="rect">
            <a:avLst/>
          </a:prstGeom>
        </p:spPr>
      </p:pic>
      <p:pic>
        <p:nvPicPr>
          <p:cNvPr id="19" name="Imagen 18" descr="Logotipo&#10;&#10;Descripción generada automáticamente">
            <a:extLst>
              <a:ext uri="{FF2B5EF4-FFF2-40B4-BE49-F238E27FC236}">
                <a16:creationId xmlns:a16="http://schemas.microsoft.com/office/drawing/2014/main" id="{912C3F24-57BE-D545-8325-FE79AA7CD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6107" y="283173"/>
            <a:ext cx="1063043" cy="640551"/>
          </a:xfrm>
          <a:prstGeom prst="rect">
            <a:avLst/>
          </a:prstGeom>
        </p:spPr>
      </p:pic>
      <p:pic>
        <p:nvPicPr>
          <p:cNvPr id="11" name="Imagen 10" descr="Imagen que contiene plato, alimentos, dibujo, luz&#10;&#10;Descripción generada automáticamente">
            <a:extLst>
              <a:ext uri="{FF2B5EF4-FFF2-40B4-BE49-F238E27FC236}">
                <a16:creationId xmlns:a16="http://schemas.microsoft.com/office/drawing/2014/main" id="{912780D2-9C7A-8E4F-81C0-19EC4C459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77" y="385989"/>
            <a:ext cx="5147301" cy="705110"/>
          </a:xfrm>
          <a:prstGeom prst="rect">
            <a:avLst/>
          </a:prstGeom>
        </p:spPr>
      </p:pic>
      <p:pic>
        <p:nvPicPr>
          <p:cNvPr id="12" name="YLPR-001121-Caso" descr="YLPR-001121-Caso">
            <a:hlinkClick r:id="" action="ppaction://media"/>
            <a:extLst>
              <a:ext uri="{FF2B5EF4-FFF2-40B4-BE49-F238E27FC236}">
                <a16:creationId xmlns:a16="http://schemas.microsoft.com/office/drawing/2014/main" id="{82F01B86-1C82-D145-AD9D-F4DCC15A4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5381" y="8500"/>
            <a:ext cx="3618016" cy="643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Sitio web&#10;&#10;Descripción generada automáticamente con confianza media">
            <a:extLst>
              <a:ext uri="{FF2B5EF4-FFF2-40B4-BE49-F238E27FC236}">
                <a16:creationId xmlns:a16="http://schemas.microsoft.com/office/drawing/2014/main" id="{291D2BF8-77D5-2843-876E-830FC4976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" y="0"/>
            <a:ext cx="12192000" cy="6858000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B5EACAC1-DF1C-2D46-9A4E-3D132435C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107" y="283173"/>
            <a:ext cx="1063043" cy="64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36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A99C4151-BCA6-5A4C-889C-F674B2F8D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" y="0"/>
            <a:ext cx="12192000" cy="6858000"/>
          </a:xfrm>
          <a:prstGeom prst="rect">
            <a:avLst/>
          </a:prstGeom>
        </p:spPr>
      </p:pic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F3B53BA6-BE84-D04B-82E2-80DCA1EDF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107" y="283173"/>
            <a:ext cx="1063043" cy="64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44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D47E2120-C3C1-0C49-AF11-803FA1016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2672BFEE-6268-5B40-B443-BF9461524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107" y="283173"/>
            <a:ext cx="1063043" cy="64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96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2">
            <a:extLst>
              <a:ext uri="{FF2B5EF4-FFF2-40B4-BE49-F238E27FC236}">
                <a16:creationId xmlns:a16="http://schemas.microsoft.com/office/drawing/2014/main" id="{49EFDB89-1A7F-448B-9FA6-FD065DB59E31}"/>
              </a:ext>
            </a:extLst>
          </p:cNvPr>
          <p:cNvSpPr txBox="1">
            <a:spLocks/>
          </p:cNvSpPr>
          <p:nvPr/>
        </p:nvSpPr>
        <p:spPr>
          <a:xfrm>
            <a:off x="-1563329" y="6621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err="1">
                <a:solidFill>
                  <a:srgbClr val="99DCF1"/>
                </a:solidFill>
                <a:ea typeface="+mn-lt"/>
                <a:cs typeface="+mn-lt"/>
              </a:rPr>
              <a:t>Posteos</a:t>
            </a:r>
            <a:r>
              <a:rPr lang="es-CO">
                <a:solidFill>
                  <a:srgbClr val="99DCF1"/>
                </a:solidFill>
                <a:ea typeface="+mn-lt"/>
                <a:cs typeface="+mn-lt"/>
              </a:rPr>
              <a:t>, página web, clasificado</a:t>
            </a:r>
            <a:br>
              <a:rPr lang="es-CO">
                <a:solidFill>
                  <a:srgbClr val="99DCF1"/>
                </a:solidFill>
                <a:ea typeface="+mn-lt"/>
                <a:cs typeface="+mn-lt"/>
              </a:rPr>
            </a:br>
            <a:br>
              <a:rPr lang="es-CO">
                <a:solidFill>
                  <a:srgbClr val="99DCF1"/>
                </a:solidFill>
                <a:ea typeface="+mn-lt"/>
                <a:cs typeface="+mn-lt"/>
              </a:rPr>
            </a:br>
            <a:r>
              <a:rPr lang="es-CO">
                <a:solidFill>
                  <a:srgbClr val="99DCF1"/>
                </a:solidFill>
                <a:cs typeface="Calibri"/>
              </a:rPr>
              <a:t>"¿Buscando trabajo?</a:t>
            </a:r>
            <a:br>
              <a:rPr lang="es-CO">
                <a:solidFill>
                  <a:srgbClr val="99DCF1"/>
                </a:solidFill>
                <a:cs typeface="Calibri"/>
              </a:rPr>
            </a:br>
            <a:r>
              <a:rPr lang="es-CO">
                <a:solidFill>
                  <a:srgbClr val="99DCF1"/>
                </a:solidFill>
                <a:cs typeface="Calibri"/>
              </a:rPr>
              <a:t>Podemos encontrar una oportunidad para ti.</a:t>
            </a:r>
            <a:br>
              <a:rPr lang="es-CO">
                <a:solidFill>
                  <a:srgbClr val="99DCF1"/>
                </a:solidFill>
                <a:cs typeface="Calibri"/>
              </a:rPr>
            </a:br>
            <a:r>
              <a:rPr lang="es-CO">
                <a:solidFill>
                  <a:srgbClr val="99DCF1"/>
                </a:solidFill>
                <a:cs typeface="Calibri"/>
              </a:rPr>
              <a:t>Déjanos aquí tu información"</a:t>
            </a:r>
          </a:p>
        </p:txBody>
      </p:sp>
      <p:pic>
        <p:nvPicPr>
          <p:cNvPr id="18" name="Imagen 1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7BABDE7D-6FDA-A047-AEF6-6CB018777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n 18" descr="Logotipo&#10;&#10;Descripción generada automáticamente">
            <a:extLst>
              <a:ext uri="{FF2B5EF4-FFF2-40B4-BE49-F238E27FC236}">
                <a16:creationId xmlns:a16="http://schemas.microsoft.com/office/drawing/2014/main" id="{912C3F24-57BE-D545-8325-FE79AA7CD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107" y="283173"/>
            <a:ext cx="1063043" cy="64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52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Sitio web&#10;&#10;Descripción generada automáticamente con confianza baja">
            <a:extLst>
              <a:ext uri="{FF2B5EF4-FFF2-40B4-BE49-F238E27FC236}">
                <a16:creationId xmlns:a16="http://schemas.microsoft.com/office/drawing/2014/main" id="{52E174D8-51F0-4B4B-92C7-0368BB39A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n 24" descr="Logotipo&#10;&#10;Descripción generada automáticamente">
            <a:extLst>
              <a:ext uri="{FF2B5EF4-FFF2-40B4-BE49-F238E27FC236}">
                <a16:creationId xmlns:a16="http://schemas.microsoft.com/office/drawing/2014/main" id="{783B2DCB-C947-D848-BD8F-608D4D614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107" y="283173"/>
            <a:ext cx="1063043" cy="64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62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EF0CA9CE-949A-6E4B-91E7-34F1C527F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80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0ED481A4-BAF4-2144-98A0-5E243D41C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93904D00-3A16-0948-8C6F-C979C7EDF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107" y="283173"/>
            <a:ext cx="1063043" cy="64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84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44D61A8B-E3A5-024F-8462-4732B629C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079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26</Words>
  <Application>Microsoft Macintosh PowerPoint</Application>
  <PresentationFormat>Panorámica</PresentationFormat>
  <Paragraphs>1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Felipe Tovar</dc:creator>
  <cp:lastModifiedBy>Andres F. Granados Sarmiento (DDB Group Bogota)</cp:lastModifiedBy>
  <cp:revision>163</cp:revision>
  <dcterms:created xsi:type="dcterms:W3CDTF">2021-04-11T16:23:43Z</dcterms:created>
  <dcterms:modified xsi:type="dcterms:W3CDTF">2021-04-12T04:32:06Z</dcterms:modified>
</cp:coreProperties>
</file>