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12FDB-6597-574C-BD7D-E6D08F321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8B36D-3BC8-E542-966C-547AFE4C8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C73AA-254B-6B46-876B-39E556D5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3ABCC-0734-8747-8775-8F2CDDC7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A27D0A-3849-3F4B-ABB8-AAB5B339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645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059D9-A556-3649-94B9-B4936631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14E932-80CA-1E41-B2EB-F1682C3ED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27E6E-A46C-EE40-835E-C82646FB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11F1DD-ACBC-E940-BC4B-83662FC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A4859-4129-7547-AA3B-7BEE7B90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772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3ADF05-69B5-6845-B498-BEE2F736F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0A7325-E581-AB42-91F6-BD9B83BFF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6D3464-2EC9-F748-968E-07310B41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C38C7-36B4-3A4B-A907-96F240A8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BCF17D-9B8A-E148-842E-273126B6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37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9E72D-0ECB-D34B-B730-DCFB4983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478E08-5B0D-AF4A-8A10-9702AFEA3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121A8-B920-5542-B940-E30AAAF6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3A7CA-EEF3-7241-A475-1D3EBA6C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4A9AF4-6035-D149-B4E0-86283942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48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DA62-20AB-9C4C-929D-DB8FDDA9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2603A-EE79-7043-90C4-D3DF6F18A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430E8-9CD9-BC46-8A54-F7B418D6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4AE68E-81ED-E04C-9285-4A9ABE71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23DA15-9D68-2A41-A9B2-3B76995D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672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26D86-0702-AB40-A738-1FA20296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A4D782-06E0-6740-A9D6-C960FFAD2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AD009F-C60B-1148-BEA7-DED99973B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674CE5-7FBC-7E4A-81FB-6CEC5DF0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2DB367-9E62-A643-91F9-13E67CB6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4C7628-A4C7-FF49-8F2C-949DBA90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162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5C43B-5372-2D4C-9D08-F486B4A6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41AD02-C74D-7A4B-9EAF-1C440B415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67A144-2BA6-954A-8B27-9F07082FD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D866DA-34F2-4347-8BF5-5761FD8CE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85B62E-5F87-0849-96E6-3CDFDD0E7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E23369-72F0-6C4F-AD24-2FB1A63A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E13689-215E-494A-A252-4154BFDD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3BD557-E0A5-7443-AB91-977CEBA8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653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EE16E-C707-BA49-971A-5B041FA8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03238B-B083-5A49-8988-4747BF90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DB940D-C469-3649-9DAF-34F34CB4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7386D0-8341-9045-B448-3D00335B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08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F441B0-9B48-B449-AC31-6DA700F4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DACEE1-BD51-D944-8507-64AB5242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1062EC-DD1A-DF46-A31B-1800E0E6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70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7B61E-9FCA-D243-9815-59E83D0E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36DCDC-3900-844E-8CAD-A10B8917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791F51-A8D4-314E-9049-D3602A416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1B277A-D519-4F4F-8977-ECDD24DE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1AED2D-25DA-874F-852D-0E7D897B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A2ED47-1B13-274F-8438-4F2B74C6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526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D27FC-2E51-4F44-9A93-CF8F1406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E72742-27A5-E145-8486-645EF36EB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4A892-7ECB-0942-A5A9-DD6AC3D88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AC528B-C243-954F-BDFE-C64F853B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7117C3-A25F-FB47-9D34-1216588D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8425DC-83C0-7B47-B1CA-1823B55F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333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759293-D24F-1D41-8DCA-F6866CE1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D5EBA5-871B-5B48-9B8E-3C958E845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EA35B4-34BA-5B41-9881-C6F53A58D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4ADC-01CF-5B48-BB2B-92E8870C3C0F}" type="datetimeFigureOut">
              <a:rPr lang="es-CO" smtClean="0"/>
              <a:t>11/04/21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FC74BB-D11E-6B4B-98FC-BF4EE460D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A67959-4941-7D4C-B10B-8E30646B2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B4E2-F9D1-A64A-8FDF-CCAFF7BDE9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54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D0560E2-B29F-194A-9129-A577B462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25FCED0-8356-2B45-A0BA-9A0BC319B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7D26125-4A3A-0A43-A02A-2B5D8FBE5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DA23F4D-022B-4D44-A595-7DC5FEB8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0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Gráfico de burbujas&#10;&#10;Descripción generada automáticamente">
            <a:extLst>
              <a:ext uri="{FF2B5EF4-FFF2-40B4-BE49-F238E27FC236}">
                <a16:creationId xmlns:a16="http://schemas.microsoft.com/office/drawing/2014/main" id="{3976B2F8-CF81-C54E-9739-D5EE8D35C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EA9FBFA-F255-E948-868D-F5BE5893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A6DE3B3-D715-F844-AD3E-71AFF8E9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C92F7B7-5936-FB43-8397-84E44C51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5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D50BFCD4-0182-8E48-BD98-A7A32A15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372CB98E-D84F-9749-B79E-71B8F0CD3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0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0AEC26A-4DEB-A045-A187-6010111D2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16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Niviayo</dc:creator>
  <cp:lastModifiedBy>Cristian Niviayo</cp:lastModifiedBy>
  <cp:revision>2</cp:revision>
  <dcterms:created xsi:type="dcterms:W3CDTF">2021-04-11T16:29:20Z</dcterms:created>
  <dcterms:modified xsi:type="dcterms:W3CDTF">2021-04-11T17:26:54Z</dcterms:modified>
</cp:coreProperties>
</file>