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354F-78A8-4B92-9CEB-D8DB542F2D5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77033-5E60-4702-A1A1-D1839381F1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9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 PC</dc:creator>
  <cp:lastModifiedBy>ASUS PC</cp:lastModifiedBy>
  <cp:revision>1</cp:revision>
  <dcterms:created xsi:type="dcterms:W3CDTF">2021-04-12T02:39:14Z</dcterms:created>
  <dcterms:modified xsi:type="dcterms:W3CDTF">2021-04-12T02:40:17Z</dcterms:modified>
</cp:coreProperties>
</file>