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91"/>
    <p:restoredTop sz="94665"/>
  </p:normalViewPr>
  <p:slideViewPr>
    <p:cSldViewPr snapToGrid="0" snapToObjects="1">
      <p:cViewPr varScale="1">
        <p:scale>
          <a:sx n="103" d="100"/>
          <a:sy n="103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0B0F3-B0D1-4D42-926D-404AFFD02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6365FE-6474-0E4D-8ADD-A270F946D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5393DD-0A1D-804D-AAF7-DC766933C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19C303-C9BC-1243-AD10-DADEBC9F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8B910-A675-834A-9230-22B88D67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473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325CF-958A-CA46-8238-9B1C7AC7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C7BAE-43A3-1F40-AFFF-D816EC06C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D2F946-9C6E-F940-813D-A5854191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C08219-F2BC-A648-9ABD-7C278690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604505-3484-9E40-9EC7-D261BB694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87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C95481-73E5-3A41-AAA3-29497C47C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04AA42-D326-234B-A849-596A9EBF3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3B888C-7F92-5E41-9965-FDDF1096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694767-2C5C-AD40-88F2-329213A9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9B02AB-3AD0-A340-B2F4-F79E1207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845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A5F99-8160-D34B-AD8C-1ED753E1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FC88E2-FCF2-9A42-87E6-D924D951D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AD42A9-2A97-B34E-9317-A0FCEC3FB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E77D9E-9D85-BE41-913A-2620FBA1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0EF91F-C681-9D47-A1A2-51572A94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980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A94C7-5D80-ED46-817A-69DB5117F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2042A9-5DB0-DD4F-9125-473367E1D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AE0C6-0D33-1948-B284-8AC737390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69259B-A390-5E4F-884F-927523B21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51D463-3D52-6A48-BDBB-72979F8B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809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9974C-7D91-5B44-B4B7-8FA342F1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734BC8-490C-4547-A159-D8BA07115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823275-3BBA-CC4A-99C1-013F9173D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91768C-7493-504A-9769-B85AC503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1DFE7B-CF51-D244-B873-7E7F192F5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0EF5FA-DA92-D24A-850A-4B455D1C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312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35FB6A-763A-5245-A54B-50C3A71E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F10F3F-9D89-1B4A-A6F9-209977C7D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3B2493-E151-F840-84E4-D93DB72E5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FD1CB0-79B8-4349-A7BB-ECD4828BE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D5B1445-2B5A-D144-A76B-4819490C7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D665E5-6862-0E47-9599-F3DF29C5A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79C9D5-408B-B843-BBAD-073FA4B1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91AEA4-060F-8F40-8033-D4D55893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708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2C7D7-29CE-C04F-9215-4E8DE015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AFBFDD-19D1-4C45-820F-9838D651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8BF0A8-46A7-AE4D-9902-755680FD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149E4D-13AC-C64A-BCAC-6F48501B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122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E090E5-B09E-0644-8DED-0FB73047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5AB7C2-6124-0D47-A6DF-B4B7B132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D4F6EF-C8A6-BC43-8D2C-D4825BD2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47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6B363-DBA3-BD45-A64F-755D1B8A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335EBD-C0D4-A740-B3BE-22EC2973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18A9EE-8FEB-6A4B-BBDD-78C9D4EAF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EE5A91-4D3E-1749-88E4-709A47A98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14A946-76BE-104C-9669-8F3D6B53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E96087-2A3D-8743-A8C1-8054AB07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616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2F148-F176-084F-A376-8F33A2A5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BBC889-E9C2-A642-8FC2-82B301E28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6F0404-5B1C-F948-AB47-136D55269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3D33BF-452C-784B-9CBF-F52379FB8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10D081-0FAF-8E41-BEDE-1926EFEC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A47B54-C020-7C4A-B7DB-41FB0FEF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217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383635-4F5D-E04F-9D1E-F2B1D84DD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7AFAF3-3404-DA41-888A-0C3C4379C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AB886F-E014-024D-A202-664780D91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15F2B-8423-B644-A44E-641262EC8817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B0DC65-F96C-F64E-9DF7-587B7BBD1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C3439E-8A91-F341-B515-A5D4FDD42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7DD5B-EB88-8949-B8F7-70A65F91BE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999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ntalla de computadora con fondo negro&#10;&#10;Descripción generada automáticamente con confianza baja">
            <a:extLst>
              <a:ext uri="{FF2B5EF4-FFF2-40B4-BE49-F238E27FC236}">
                <a16:creationId xmlns:a16="http://schemas.microsoft.com/office/drawing/2014/main" id="{8644635D-5A1D-E541-839D-69F2B7EB1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0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2D2A00E-8D0D-174B-A16B-764346849B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08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 descr="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1EEE6364-CCF2-6044-9C45-FB87D7FB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32" y="0"/>
            <a:ext cx="967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6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D8C871D8-F36E-7343-AF4A-C852D634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7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ntalla de computadora con letras&#10;&#10;Descripción generada automáticamente con confianza media">
            <a:extLst>
              <a:ext uri="{FF2B5EF4-FFF2-40B4-BE49-F238E27FC236}">
                <a16:creationId xmlns:a16="http://schemas.microsoft.com/office/drawing/2014/main" id="{2DBDB104-9BB9-C249-90B3-751B92E6B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1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ntalla de computadora con fondo negro&#10;&#10;Descripción generada automáticamente con confianza baja">
            <a:extLst>
              <a:ext uri="{FF2B5EF4-FFF2-40B4-BE49-F238E27FC236}">
                <a16:creationId xmlns:a16="http://schemas.microsoft.com/office/drawing/2014/main" id="{6865407C-E182-2548-B501-9606FF3F8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8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ntalla negra con letras blancas&#10;&#10;Descripción generada automáticamente">
            <a:extLst>
              <a:ext uri="{FF2B5EF4-FFF2-40B4-BE49-F238E27FC236}">
                <a16:creationId xmlns:a16="http://schemas.microsoft.com/office/drawing/2014/main" id="{172CED35-8E88-BB49-8D06-7DA47D8B1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0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8F3A48F-4ED4-CB43-818C-19604635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4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4B91A7A-9D80-2F4D-889D-22A139E4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45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5A889C1-153A-BE4B-B772-E6584B398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68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4768304B-7334-E347-8FE0-EAC097F6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610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Sebastiàn Rodrìguez Aponte</dc:creator>
  <cp:lastModifiedBy>Juan Sebastiàn Rodrìguez Aponte</cp:lastModifiedBy>
  <cp:revision>1</cp:revision>
  <dcterms:created xsi:type="dcterms:W3CDTF">2021-05-18T04:05:48Z</dcterms:created>
  <dcterms:modified xsi:type="dcterms:W3CDTF">2021-05-18T04:13:37Z</dcterms:modified>
</cp:coreProperties>
</file>