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5C4-BBFF-48E5-89E5-2571489EA503}" type="datetimeFigureOut">
              <a:rPr lang="es-CO" smtClean="0"/>
              <a:t>14/04/2014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CF3-7BF8-465B-87AC-5EEA00750CF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5C4-BBFF-48E5-89E5-2571489EA503}" type="datetimeFigureOut">
              <a:rPr lang="es-CO" smtClean="0"/>
              <a:t>14/04/2014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CF3-7BF8-465B-87AC-5EEA00750CF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5C4-BBFF-48E5-89E5-2571489EA503}" type="datetimeFigureOut">
              <a:rPr lang="es-CO" smtClean="0"/>
              <a:t>14/04/2014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CF3-7BF8-465B-87AC-5EEA00750CF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5C4-BBFF-48E5-89E5-2571489EA503}" type="datetimeFigureOut">
              <a:rPr lang="es-CO" smtClean="0"/>
              <a:t>14/04/2014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CF3-7BF8-465B-87AC-5EEA00750CF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5C4-BBFF-48E5-89E5-2571489EA503}" type="datetimeFigureOut">
              <a:rPr lang="es-CO" smtClean="0"/>
              <a:t>14/04/2014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CF3-7BF8-465B-87AC-5EEA00750CF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5C4-BBFF-48E5-89E5-2571489EA503}" type="datetimeFigureOut">
              <a:rPr lang="es-CO" smtClean="0"/>
              <a:t>14/04/2014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CF3-7BF8-465B-87AC-5EEA00750CF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5C4-BBFF-48E5-89E5-2571489EA503}" type="datetimeFigureOut">
              <a:rPr lang="es-CO" smtClean="0"/>
              <a:t>14/04/2014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CF3-7BF8-465B-87AC-5EEA00750CF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5C4-BBFF-48E5-89E5-2571489EA503}" type="datetimeFigureOut">
              <a:rPr lang="es-CO" smtClean="0"/>
              <a:t>14/04/2014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CF3-7BF8-465B-87AC-5EEA00750CF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5C4-BBFF-48E5-89E5-2571489EA503}" type="datetimeFigureOut">
              <a:rPr lang="es-CO" smtClean="0"/>
              <a:t>14/04/2014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CF3-7BF8-465B-87AC-5EEA00750CF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5C4-BBFF-48E5-89E5-2571489EA503}" type="datetimeFigureOut">
              <a:rPr lang="es-CO" smtClean="0"/>
              <a:t>14/04/2014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CF3-7BF8-465B-87AC-5EEA00750CF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5C4-BBFF-48E5-89E5-2571489EA503}" type="datetimeFigureOut">
              <a:rPr lang="es-CO" smtClean="0"/>
              <a:t>14/04/2014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CF3-7BF8-465B-87AC-5EEA00750CF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65C4-BBFF-48E5-89E5-2571489EA503}" type="datetimeFigureOut">
              <a:rPr lang="es-CO" smtClean="0"/>
              <a:t>14/04/2014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08CF3-7BF8-465B-87AC-5EEA00750CF0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ristian\Desktop\yOUNG\Imagenes\YOUNGLIONSCS4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4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hristian\Desktop\yOUNG\Imagenes\YOUNGLIONSCS4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4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hristian\Desktop\yOUNG\Imagenes\YOUNGLIONSCS4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4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ristian\Desktop\yOUNG\Imagenes\YOUNGLIONSCS4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ristian\Desktop\yOUNG\Imagenes\YOUNGLIONSCS4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4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hristian\Desktop\yOUNG\Imagenes\YOUNGLIONSCS4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4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hristian\Desktop\yOUNG\Imagenes\YOUNGLIONSCS4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4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ristian\Desktop\yOUNG\Imagenes\YOUNGLIONSCS4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4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ristian\Desktop\yOUNG\Imagenes\YOUNGLIONSCS4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4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hristian\Desktop\yOUNG\Imagenes\YOUNGLIONSCS4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4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Christian</dc:creator>
  <cp:lastModifiedBy>delaware</cp:lastModifiedBy>
  <cp:revision>1</cp:revision>
  <dcterms:created xsi:type="dcterms:W3CDTF">2014-04-14T00:00:19Z</dcterms:created>
  <dcterms:modified xsi:type="dcterms:W3CDTF">2014-04-14T22:55:59Z</dcterms:modified>
</cp:coreProperties>
</file>