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9" r:id="rId10"/>
    <p:sldId id="270" r:id="rId11"/>
    <p:sldId id="272" r:id="rId12"/>
    <p:sldId id="273" r:id="rId13"/>
    <p:sldId id="274" r:id="rId14"/>
    <p:sldId id="275" r:id="rId15"/>
    <p:sldId id="276" r:id="rId16"/>
    <p:sldId id="278" r:id="rId1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59"/>
    <p:restoredTop sz="94697"/>
  </p:normalViewPr>
  <p:slideViewPr>
    <p:cSldViewPr snapToGrid="0">
      <p:cViewPr varScale="1">
        <p:scale>
          <a:sx n="166" d="100"/>
          <a:sy n="166" d="100"/>
        </p:scale>
        <p:origin x="13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2B377-9D06-5146-A969-BD858818A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FF3C98-554B-4E4C-872D-73B2518E1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9BEB5C-09EC-FF4E-A1C2-1DC59F542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363E-91E3-D740-92A6-097A344D6A5B}" type="datetimeFigureOut">
              <a:rPr lang="es-CO" smtClean="0"/>
              <a:t>4/04/22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FF5287-345D-214D-9107-D0E04C62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7EE5DE-8FAF-1143-9D4B-026F40FA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C854-97CB-444D-8077-5374D79902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548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BFB8AF-DF01-7147-8720-3607A56BE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B8DC78-48DA-BC46-ABD0-A339AC4A0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55BDB7-5C36-1E40-8987-0AB980AFA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363E-91E3-D740-92A6-097A344D6A5B}" type="datetimeFigureOut">
              <a:rPr lang="es-CO" smtClean="0"/>
              <a:t>4/04/22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006539-03C4-584D-8CF3-17C25F85A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DC14B6-4458-DE43-9F09-CCF0BA4A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C854-97CB-444D-8077-5374D79902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720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26B288-D4C7-A648-BAC4-9E6F51062E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590D3C-E5F5-D84E-B969-FF57C8E4B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FA2D21-155C-8A47-A167-75FE03FC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363E-91E3-D740-92A6-097A344D6A5B}" type="datetimeFigureOut">
              <a:rPr lang="es-CO" smtClean="0"/>
              <a:t>4/04/22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53EEE9-2EA0-694D-988C-6B4F383A0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B959F7-1084-6946-848D-326C317C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C854-97CB-444D-8077-5374D79902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9483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BF7F77-D706-2848-B7B2-1EB05ACE0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54BB32-AC5F-A944-A762-29CDB24DB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6967DE-232E-0848-B507-CE15DBEA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363E-91E3-D740-92A6-097A344D6A5B}" type="datetimeFigureOut">
              <a:rPr lang="es-CO" smtClean="0"/>
              <a:t>4/04/22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B0C4EA-1A5A-FB4F-ACCF-9E0E0493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C0FA3A-5AE2-AE40-B679-B0D3EA92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C854-97CB-444D-8077-5374D79902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1264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07B01A-CCA7-ED43-B797-296B22EB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1ABA11-8371-954B-9FD9-FE4A9E2B1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207F23-F7E1-8544-8336-5C01CE6E8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363E-91E3-D740-92A6-097A344D6A5B}" type="datetimeFigureOut">
              <a:rPr lang="es-CO" smtClean="0"/>
              <a:t>4/04/22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C3459A-D37E-054B-B86F-C5A6B8228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F93AD7-18B4-314B-84F1-82D61D46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C854-97CB-444D-8077-5374D79902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327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A8DF3C-4133-6649-8E05-37CF3E76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2233C4-058C-B047-8EC7-3D13EA111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FCAA32-B802-1149-9BA8-1057F155A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00E3F4-D270-384C-B7E8-91807AC9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363E-91E3-D740-92A6-097A344D6A5B}" type="datetimeFigureOut">
              <a:rPr lang="es-CO" smtClean="0"/>
              <a:t>4/04/22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5B2A6F-ACA4-4342-AFA2-6E2138FCC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608861-A208-5F41-8AFF-91E6A860C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C854-97CB-444D-8077-5374D79902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0175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8E6BD-6594-3D4D-A558-0EAC9D68B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599C10-C0FA-9C42-8E51-11EFAADFC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2795C3C-E4E1-8948-9DDA-781EBAF41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BC294D-3DD9-6C4D-B9AD-22233C7FB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5D5AED3-E649-1D47-B1F2-80C7F5F83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9CB4D96-E7BC-8445-98FC-4BBAD0B99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363E-91E3-D740-92A6-097A344D6A5B}" type="datetimeFigureOut">
              <a:rPr lang="es-CO" smtClean="0"/>
              <a:t>4/04/22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3DA2CA-8E81-1240-A10B-AA916B66D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694EC7B-2D57-C449-A265-B4BFEEA30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C854-97CB-444D-8077-5374D79902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941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EAC5E3-D498-6F4E-9F3E-A4AB4D9E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79AD224-2753-324F-9BCC-E166F422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363E-91E3-D740-92A6-097A344D6A5B}" type="datetimeFigureOut">
              <a:rPr lang="es-CO" smtClean="0"/>
              <a:t>4/04/22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3DA745-960B-F444-B0B4-E980C23AF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E8A92F-5123-E74A-9AD0-732C8D0B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C854-97CB-444D-8077-5374D79902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3955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C596F8A-65F9-A24E-9907-696A327C4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363E-91E3-D740-92A6-097A344D6A5B}" type="datetimeFigureOut">
              <a:rPr lang="es-CO" smtClean="0"/>
              <a:t>4/04/22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C8DC35-B210-3146-AD82-5C25662E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CBF3AE-0891-C849-A486-A201067FC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C854-97CB-444D-8077-5374D79902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866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7920F-E2A3-1541-A736-6FAB8261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19E8E3-0468-6643-865D-B4F752BEA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30E75D-4CE6-594F-AABD-0DF7F94A9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15E61B-3CD5-DB48-B049-1C0C413F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363E-91E3-D740-92A6-097A344D6A5B}" type="datetimeFigureOut">
              <a:rPr lang="es-CO" smtClean="0"/>
              <a:t>4/04/22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F70BD5-9A62-FC46-891D-DB698462C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8C4952-84DF-5447-AAB0-38418A1E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C854-97CB-444D-8077-5374D79902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541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8DE7EE-A778-3949-A8DC-81D463A32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9E1EFE0-C5BC-E14E-B74B-B06376518B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AE62EF-AFE3-5342-A43C-836D53167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67BD83-DCCA-8947-8AB5-1CD69BBF6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363E-91E3-D740-92A6-097A344D6A5B}" type="datetimeFigureOut">
              <a:rPr lang="es-CO" smtClean="0"/>
              <a:t>4/04/22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7FD953-0719-E847-AA1C-E0499909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2957AF-4F70-2A42-AECC-1CE0275A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C854-97CB-444D-8077-5374D79902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1806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B9120D0-BF9C-DA48-9431-1903AC6FB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410AC0-D361-784D-92D0-C04B43065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93079A-D18B-7F47-B666-AAC959A42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4363E-91E3-D740-92A6-097A344D6A5B}" type="datetimeFigureOut">
              <a:rPr lang="es-CO" smtClean="0"/>
              <a:t>4/04/22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658E84-E606-5440-8681-A7C3B88E1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3D15FE-9600-C441-848E-B3376A3DD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4C854-97CB-444D-8077-5374D79902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8215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148103-D234-4846-A335-6BD68B597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4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74630FB-F69B-D146-9BAB-E891D77D4C38}"/>
              </a:ext>
            </a:extLst>
          </p:cNvPr>
          <p:cNvSpPr txBox="1"/>
          <p:nvPr/>
        </p:nvSpPr>
        <p:spPr>
          <a:xfrm>
            <a:off x="2207957" y="2522341"/>
            <a:ext cx="77760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transmitiendo en vivo una serie de celebraciones callejeras nunca vistas </a:t>
            </a:r>
            <a:endParaRPr lang="es-CO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DJs</a:t>
            </a:r>
            <a:endParaRPr lang="es-CO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INFLUENCERS </a:t>
            </a:r>
            <a:r>
              <a:rPr lang="es-CO" sz="1800" b="0" i="0" u="none" strike="noStrike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(GRAFICAR)</a:t>
            </a:r>
            <a:endParaRPr lang="es-CO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ARTE CALLEJERO </a:t>
            </a:r>
            <a:endParaRPr lang="es-CO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COLORES (poner imagen de guerra de polvo de colores) </a:t>
            </a:r>
            <a:endParaRPr lang="es-CO" b="0">
              <a:effectLst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11DA4C-182F-8442-94F0-6BDEAD12C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"/>
            <a:ext cx="12192000" cy="684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65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74630FB-F69B-D146-9BAB-E891D77D4C38}"/>
              </a:ext>
            </a:extLst>
          </p:cNvPr>
          <p:cNvSpPr txBox="1"/>
          <p:nvPr/>
        </p:nvSpPr>
        <p:spPr>
          <a:xfrm>
            <a:off x="2207957" y="2522341"/>
            <a:ext cx="77760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transmitiendo en vivo una serie de celebraciones callejeras nunca vistas </a:t>
            </a:r>
            <a:endParaRPr lang="es-CO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DJs</a:t>
            </a:r>
            <a:endParaRPr lang="es-CO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INFLUENCERS </a:t>
            </a:r>
            <a:r>
              <a:rPr lang="es-CO" sz="1800" b="0" i="0" u="none" strike="noStrike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(GRAFICAR)</a:t>
            </a:r>
            <a:endParaRPr lang="es-CO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ARTE CALLEJERO </a:t>
            </a:r>
            <a:endParaRPr lang="es-CO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COLORES (poner imagen de guerra de polvo de colores) </a:t>
            </a:r>
            <a:endParaRPr lang="es-CO" b="0">
              <a:effectLst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EE6697-E7EA-344A-89BF-09F2B36D4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53"/>
            <a:ext cx="12192000" cy="684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88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D6E60C3-77F9-5149-8DCA-B28BAAF09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3DBF541-B35D-F343-9A49-87A8F909505D}"/>
              </a:ext>
            </a:extLst>
          </p:cNvPr>
          <p:cNvSpPr txBox="1"/>
          <p:nvPr/>
        </p:nvSpPr>
        <p:spPr>
          <a:xfrm>
            <a:off x="1666545" y="2928033"/>
            <a:ext cx="8873288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000" dirty="0">
                <a:solidFill>
                  <a:srgbClr val="000000"/>
                </a:solidFill>
                <a:latin typeface="Bud Bold" panose="02000506000000020004" pitchFamily="2" charset="77"/>
                <a:ea typeface="+mn-lt"/>
                <a:cs typeface="+mn-lt"/>
              </a:rPr>
              <a:t>Ubicadas en las calles más famosas de Qatar, </a:t>
            </a:r>
            <a:endParaRPr lang="es-CO" sz="2000" dirty="0">
              <a:latin typeface="Bud Bold" panose="02000506000000020004" pitchFamily="2" charset="77"/>
              <a:ea typeface="+mn-lt"/>
              <a:cs typeface="+mn-lt"/>
            </a:endParaRPr>
          </a:p>
          <a:p>
            <a:pPr algn="ctr"/>
            <a:r>
              <a:rPr lang="es-CO" sz="2000" dirty="0">
                <a:solidFill>
                  <a:srgbClr val="000000"/>
                </a:solidFill>
                <a:latin typeface="Bud Bold" panose="02000506000000020004" pitchFamily="2" charset="77"/>
                <a:ea typeface="+mn-lt"/>
                <a:cs typeface="+mn-lt"/>
              </a:rPr>
              <a:t>que se activarán al finalizar los partidos jugados en las tardes </a:t>
            </a:r>
            <a:endParaRPr lang="es-CO" sz="2000" dirty="0">
              <a:latin typeface="Bud Bold" panose="02000506000000020004" pitchFamily="2" charset="77"/>
              <a:ea typeface="+mn-lt"/>
              <a:cs typeface="+mn-lt"/>
            </a:endParaRPr>
          </a:p>
          <a:p>
            <a:pPr algn="ctr"/>
            <a:r>
              <a:rPr lang="es-CO" dirty="0">
                <a:solidFill>
                  <a:srgbClr val="000000"/>
                </a:solidFill>
                <a:latin typeface="Bud Bold" panose="02000506000000020004" pitchFamily="2" charset="77"/>
                <a:ea typeface="+mn-lt"/>
                <a:cs typeface="+mn-lt"/>
              </a:rPr>
              <a:t>(zona horaria </a:t>
            </a:r>
            <a:r>
              <a:rPr lang="es-CO" b="0" i="0" u="none" strike="noStrike" dirty="0">
                <a:solidFill>
                  <a:srgbClr val="000000"/>
                </a:solidFill>
                <a:effectLst/>
                <a:latin typeface="Bud Bold" panose="02000506000000020004" pitchFamily="2" charset="77"/>
                <a:ea typeface="+mn-lt"/>
                <a:cs typeface="+mn-lt"/>
              </a:rPr>
              <a:t>de </a:t>
            </a:r>
            <a:r>
              <a:rPr lang="es-CO" dirty="0">
                <a:solidFill>
                  <a:srgbClr val="000000"/>
                </a:solidFill>
                <a:latin typeface="Bud Bold" panose="02000506000000020004" pitchFamily="2" charset="77"/>
                <a:ea typeface="+mn-lt"/>
                <a:cs typeface="+mn-lt"/>
              </a:rPr>
              <a:t>Colombia) </a:t>
            </a:r>
            <a:endParaRPr lang="es-CO" dirty="0">
              <a:latin typeface="Bud Bold" panose="02000506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28276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D6E60C3-77F9-5149-8DCA-B28BAAF09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3DBF541-B35D-F343-9A49-87A8F909505D}"/>
              </a:ext>
            </a:extLst>
          </p:cNvPr>
          <p:cNvSpPr txBox="1"/>
          <p:nvPr/>
        </p:nvSpPr>
        <p:spPr>
          <a:xfrm>
            <a:off x="1666545" y="3071807"/>
            <a:ext cx="887328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000" dirty="0">
                <a:solidFill>
                  <a:srgbClr val="000000"/>
                </a:solidFill>
                <a:latin typeface="Bud Bold" panose="02000506000000020004" pitchFamily="2" charset="77"/>
                <a:ea typeface="+mn-lt"/>
                <a:cs typeface="+mn-lt"/>
              </a:rPr>
              <a:t>Poniendo a Colombia en los titulares más importantes del mundo </a:t>
            </a:r>
            <a:endParaRPr lang="es-ES" dirty="0">
              <a:latin typeface="Bud Bold" panose="02000506000000020004" pitchFamily="2" charset="77"/>
              <a:ea typeface="+mn-lt"/>
              <a:cs typeface="+mn-lt"/>
            </a:endParaRPr>
          </a:p>
          <a:p>
            <a:pPr algn="ctr"/>
            <a:r>
              <a:rPr lang="es-CO" sz="2000" dirty="0">
                <a:latin typeface="Bud Bold" panose="02000506000000020004" pitchFamily="2" charset="77"/>
                <a:ea typeface="+mn-lt"/>
                <a:cs typeface="+mn-lt"/>
              </a:rPr>
              <a:t>y posicionándola como la sede de las fiestas futboleras</a:t>
            </a:r>
            <a:endParaRPr lang="es-ES" dirty="0">
              <a:latin typeface="Bud Bold" panose="02000506000000020004" pitchFamily="2" charset="77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0653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D6E60C3-77F9-5149-8DCA-B28BAAF09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3DBF541-B35D-F343-9A49-87A8F909505D}"/>
              </a:ext>
            </a:extLst>
          </p:cNvPr>
          <p:cNvSpPr txBox="1"/>
          <p:nvPr/>
        </p:nvSpPr>
        <p:spPr>
          <a:xfrm>
            <a:off x="1450885" y="2554222"/>
            <a:ext cx="8873288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000" dirty="0">
                <a:solidFill>
                  <a:srgbClr val="000000"/>
                </a:solidFill>
                <a:latin typeface="Bud Bold" panose="02000506000000020004" pitchFamily="2" charset="77"/>
                <a:ea typeface="+mn-lt"/>
                <a:cs typeface="+mn-lt"/>
              </a:rPr>
              <a:t>Además de hacer que cada vez más jóvenes se unieran </a:t>
            </a:r>
            <a:endParaRPr lang="en-US" sz="2000" dirty="0">
              <a:latin typeface="Bud Bold" panose="02000506000000020004" pitchFamily="2" charset="77"/>
              <a:ea typeface="+mn-lt"/>
              <a:cs typeface="+mn-lt"/>
            </a:endParaRPr>
          </a:p>
          <a:p>
            <a:pPr algn="ctr"/>
            <a:r>
              <a:rPr lang="es-CO" sz="2000" dirty="0">
                <a:solidFill>
                  <a:srgbClr val="000000"/>
                </a:solidFill>
                <a:latin typeface="Bud Bold" panose="02000506000000020004" pitchFamily="2" charset="77"/>
                <a:ea typeface="+mn-lt"/>
                <a:cs typeface="+mn-lt"/>
              </a:rPr>
              <a:t>a estas celebraciones  para estar </a:t>
            </a:r>
            <a:r>
              <a:rPr lang="es-CO" sz="2000" dirty="0">
                <a:latin typeface="Bud Bold" panose="02000506000000020004" pitchFamily="2" charset="77"/>
                <a:ea typeface="+mn-lt"/>
                <a:cs typeface="+mn-lt"/>
              </a:rPr>
              <a:t>presentes con toda su euforia </a:t>
            </a:r>
            <a:endParaRPr lang="en-US" sz="2000" dirty="0">
              <a:latin typeface="Bud Bold" panose="02000506000000020004" pitchFamily="2" charset="77"/>
              <a:ea typeface="+mn-lt"/>
              <a:cs typeface="+mn-lt"/>
            </a:endParaRPr>
          </a:p>
          <a:p>
            <a:pPr algn="ctr"/>
            <a:r>
              <a:rPr lang="es-CO" sz="2000" dirty="0">
                <a:solidFill>
                  <a:srgbClr val="000000"/>
                </a:solidFill>
                <a:latin typeface="Bud Bold" panose="02000506000000020004" pitchFamily="2" charset="77"/>
                <a:ea typeface="+mn-lt"/>
                <a:cs typeface="+mn-lt"/>
              </a:rPr>
              <a:t>en </a:t>
            </a:r>
            <a:r>
              <a:rPr lang="es-CO" sz="2000" dirty="0">
                <a:latin typeface="Bud Bold" panose="02000506000000020004" pitchFamily="2" charset="77"/>
                <a:ea typeface="+mn-lt"/>
                <a:cs typeface="+mn-lt"/>
              </a:rPr>
              <a:t>el Mundial Qatar 2022 </a:t>
            </a:r>
            <a:endParaRPr lang="es-ES" dirty="0">
              <a:latin typeface="Bud Bold" panose="02000506000000020004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D944EDD-4D1D-4EF9-B8B3-A2FA619D4E4F}"/>
              </a:ext>
            </a:extLst>
          </p:cNvPr>
          <p:cNvSpPr txBox="1"/>
          <p:nvPr/>
        </p:nvSpPr>
        <p:spPr>
          <a:xfrm>
            <a:off x="1331344" y="4566249"/>
            <a:ext cx="27000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b="1">
                <a:latin typeface="Bud Bold" panose="02000506000000020004" pitchFamily="2" charset="77"/>
              </a:rPr>
              <a:t>780.057</a:t>
            </a:r>
            <a:r>
              <a:rPr lang="es-CO">
                <a:latin typeface="Bud Bold" panose="02000506000000020004" pitchFamily="2" charset="77"/>
              </a:rPr>
              <a:t> Interacciones</a:t>
            </a:r>
            <a:endParaRPr lang="es-CO">
              <a:latin typeface="Bud Bold" panose="02000506000000020004" pitchFamily="2" charset="77"/>
              <a:cs typeface="Calibri"/>
            </a:endParaRPr>
          </a:p>
          <a:p>
            <a:pPr algn="ctr"/>
            <a:r>
              <a:rPr lang="es-CO">
                <a:latin typeface="Bud Bold" panose="02000506000000020004" pitchFamily="2" charset="77"/>
              </a:rPr>
              <a:t> en las primeras 48 horas </a:t>
            </a:r>
            <a:endParaRPr lang="es-CO">
              <a:latin typeface="Bud Bold" panose="02000506000000020004" pitchFamily="2" charset="77"/>
              <a:cs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FB0E5B8-EF6D-4AD5-8C41-023875CA1A51}"/>
              </a:ext>
            </a:extLst>
          </p:cNvPr>
          <p:cNvSpPr txBox="1"/>
          <p:nvPr/>
        </p:nvSpPr>
        <p:spPr>
          <a:xfrm>
            <a:off x="4523117" y="456624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b="1">
                <a:latin typeface="Bud Bold" panose="02000506000000020004" pitchFamily="2" charset="77"/>
              </a:rPr>
              <a:t>Más de 600</a:t>
            </a:r>
            <a:r>
              <a:rPr lang="es-CO">
                <a:latin typeface="Bud Bold" panose="02000506000000020004" pitchFamily="2" charset="77"/>
              </a:rPr>
              <a:t> asistentes </a:t>
            </a:r>
            <a:endParaRPr lang="es-ES">
              <a:latin typeface="Bud Bold" panose="02000506000000020004" pitchFamily="2" charset="77"/>
            </a:endParaRPr>
          </a:p>
          <a:p>
            <a:pPr algn="ctr"/>
            <a:r>
              <a:rPr lang="es-CO">
                <a:latin typeface="Bud Bold" panose="02000506000000020004" pitchFamily="2" charset="77"/>
              </a:rPr>
              <a:t>la primera semana </a:t>
            </a:r>
            <a:endParaRPr lang="es-ES">
              <a:latin typeface="Bud Bold" panose="02000506000000020004" pitchFamily="2" charset="77"/>
              <a:cs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85D3F2-D339-2120-1BBD-ED1597CC7B99}"/>
              </a:ext>
            </a:extLst>
          </p:cNvPr>
          <p:cNvSpPr txBox="1"/>
          <p:nvPr/>
        </p:nvSpPr>
        <p:spPr>
          <a:xfrm>
            <a:off x="7772400" y="449436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b="1">
                <a:latin typeface="Bud Bold" panose="02000506000000020004" pitchFamily="2" charset="77"/>
              </a:rPr>
              <a:t>158 millones </a:t>
            </a:r>
            <a:endParaRPr lang="es-ES">
              <a:latin typeface="Bud Bold" panose="02000506000000020004" pitchFamily="2" charset="77"/>
            </a:endParaRPr>
          </a:p>
          <a:p>
            <a:pPr algn="ctr"/>
            <a:r>
              <a:rPr lang="es-CO">
                <a:latin typeface="Bud Bold" panose="02000506000000020004" pitchFamily="2" charset="77"/>
              </a:rPr>
              <a:t>de impresiones </a:t>
            </a:r>
            <a:endParaRPr lang="es-ES">
              <a:latin typeface="Bud Bold" panose="02000506000000020004" pitchFamily="2" charset="77"/>
              <a:cs typeface="Calibri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C56A5F2-4D68-4FBB-30B3-B70D5AEC2F54}"/>
              </a:ext>
            </a:extLst>
          </p:cNvPr>
          <p:cNvSpPr/>
          <p:nvPr/>
        </p:nvSpPr>
        <p:spPr>
          <a:xfrm>
            <a:off x="1411857" y="4423913"/>
            <a:ext cx="2516036" cy="920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9EFFAB2-2B0A-434E-75BA-A20D6120385C}"/>
              </a:ext>
            </a:extLst>
          </p:cNvPr>
          <p:cNvSpPr/>
          <p:nvPr/>
        </p:nvSpPr>
        <p:spPr>
          <a:xfrm>
            <a:off x="4632385" y="4423913"/>
            <a:ext cx="2516036" cy="920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A322679-BC9B-7585-81C0-DC78EC8CA99F}"/>
              </a:ext>
            </a:extLst>
          </p:cNvPr>
          <p:cNvSpPr/>
          <p:nvPr/>
        </p:nvSpPr>
        <p:spPr>
          <a:xfrm>
            <a:off x="7766650" y="4352026"/>
            <a:ext cx="2516036" cy="920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300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D6E60C3-77F9-5149-8DCA-B28BAAF09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465F01-F55F-3343-8DF1-B1D3A14B0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29" y="0"/>
            <a:ext cx="9797047" cy="685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92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148103-D234-4846-A335-6BD68B597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09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EBA4605-FD66-284F-809B-A3A1C239C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BC2CA8C-4CC4-F743-A2F2-E0C13D03AA44}"/>
              </a:ext>
            </a:extLst>
          </p:cNvPr>
          <p:cNvSpPr txBox="1"/>
          <p:nvPr/>
        </p:nvSpPr>
        <p:spPr>
          <a:xfrm>
            <a:off x="1982846" y="3172447"/>
            <a:ext cx="822630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CO" sz="2000" b="0" i="0" u="none" strike="noStrike" dirty="0">
                <a:solidFill>
                  <a:srgbClr val="000000"/>
                </a:solidFill>
                <a:effectLst/>
                <a:latin typeface="Bud Bold" panose="02000506000000020004" pitchFamily="2" charset="77"/>
                <a:cs typeface="Arial"/>
              </a:rPr>
              <a:t>Qatar es el país más rico del mundo, </a:t>
            </a:r>
            <a:r>
              <a:rPr lang="es-CO" sz="2800" b="1" i="0" u="none" strike="noStrike" dirty="0">
                <a:solidFill>
                  <a:srgbClr val="000000"/>
                </a:solidFill>
                <a:effectLst/>
                <a:latin typeface="Bud Bold" panose="02000506000000020004" pitchFamily="2" charset="77"/>
                <a:cs typeface="Arial"/>
              </a:rPr>
              <a:t>pero no el </a:t>
            </a:r>
            <a:r>
              <a:rPr lang="es-CO" sz="2800" b="1" dirty="0">
                <a:solidFill>
                  <a:srgbClr val="000000"/>
                </a:solidFill>
                <a:latin typeface="Bud Bold" panose="02000506000000020004" pitchFamily="2" charset="77"/>
                <a:cs typeface="Arial"/>
              </a:rPr>
              <a:t>más feliz</a:t>
            </a:r>
            <a:endParaRPr lang="es-CO" sz="2800" b="1" dirty="0">
              <a:effectLst/>
              <a:latin typeface="Bud Bold" panose="02000506000000020004" pitchFamily="2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998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F379E2-C060-8B46-92AD-6C7933B1D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3385DC5-D7CB-5946-89B8-43244031ADFA}"/>
              </a:ext>
            </a:extLst>
          </p:cNvPr>
          <p:cNvSpPr txBox="1"/>
          <p:nvPr/>
        </p:nvSpPr>
        <p:spPr>
          <a:xfrm>
            <a:off x="2069111" y="2861419"/>
            <a:ext cx="8053778" cy="1138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000" b="0" i="0" u="none" strike="noStrike" dirty="0">
                <a:solidFill>
                  <a:srgbClr val="000000"/>
                </a:solidFill>
                <a:effectLst/>
                <a:latin typeface="Bud Bold" panose="02000506000000020004" pitchFamily="2" charset="77"/>
                <a:cs typeface="Calibri"/>
              </a:rPr>
              <a:t>Mientras que Colombia está catalogado </a:t>
            </a:r>
            <a:endParaRPr lang="es-CO" sz="2000" dirty="0">
              <a:solidFill>
                <a:srgbClr val="000000"/>
              </a:solidFill>
              <a:latin typeface="Bud Bold" panose="02000506000000020004" pitchFamily="2" charset="77"/>
              <a:cs typeface="Calibri"/>
            </a:endParaRPr>
          </a:p>
          <a:p>
            <a:pPr algn="ctr"/>
            <a:r>
              <a:rPr lang="es-CO" sz="2000" b="0" i="0" u="none" strike="noStrike" dirty="0">
                <a:solidFill>
                  <a:srgbClr val="000000"/>
                </a:solidFill>
                <a:effectLst/>
                <a:latin typeface="Bud Bold" panose="02000506000000020004" pitchFamily="2" charset="77"/>
                <a:cs typeface="Calibri"/>
              </a:rPr>
              <a:t>como </a:t>
            </a:r>
            <a:r>
              <a:rPr lang="es-CO" sz="2400" b="1" i="0" u="none" strike="noStrike" dirty="0">
                <a:solidFill>
                  <a:srgbClr val="000000"/>
                </a:solidFill>
                <a:effectLst/>
                <a:latin typeface="Bud Bold" panose="02000506000000020004" pitchFamily="2" charset="77"/>
                <a:cs typeface="Calibri"/>
              </a:rPr>
              <a:t>uno de los países más felices </a:t>
            </a:r>
            <a:endParaRPr lang="es-CO" sz="2400" b="1" dirty="0">
              <a:solidFill>
                <a:srgbClr val="000000"/>
              </a:solidFill>
              <a:latin typeface="Bud Bold" panose="02000506000000020004" pitchFamily="2" charset="77"/>
              <a:cs typeface="Calibri"/>
            </a:endParaRPr>
          </a:p>
          <a:p>
            <a:pPr algn="ctr"/>
            <a:r>
              <a:rPr lang="es-CO" sz="2400" b="1" i="0" u="none" strike="noStrike" dirty="0">
                <a:solidFill>
                  <a:srgbClr val="000000"/>
                </a:solidFill>
                <a:effectLst/>
                <a:latin typeface="Bud Bold" panose="02000506000000020004" pitchFamily="2" charset="77"/>
                <a:cs typeface="Calibri"/>
              </a:rPr>
              <a:t>de </a:t>
            </a:r>
            <a:r>
              <a:rPr lang="es-CO" sz="2400" b="1" dirty="0">
                <a:solidFill>
                  <a:srgbClr val="000000"/>
                </a:solidFill>
                <a:latin typeface="Bud Bold" panose="02000506000000020004" pitchFamily="2" charset="77"/>
                <a:cs typeface="Calibri"/>
              </a:rPr>
              <a:t>Latinoamérica </a:t>
            </a:r>
            <a:endParaRPr lang="es-CO" sz="2400" b="1" dirty="0">
              <a:effectLst/>
              <a:latin typeface="Bud Bold" panose="02000506000000020004" pitchFamily="2" charset="77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4392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89F3DBE-6FA7-1246-9285-807802C69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9AAD3E4-5BDB-D546-A76E-88D3943B808C}"/>
              </a:ext>
            </a:extLst>
          </p:cNvPr>
          <p:cNvSpPr txBox="1"/>
          <p:nvPr/>
        </p:nvSpPr>
        <p:spPr>
          <a:xfrm>
            <a:off x="3046771" y="3090446"/>
            <a:ext cx="6098458" cy="8002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dirty="0"/>
              <a:t>Presentamos:</a:t>
            </a:r>
          </a:p>
          <a:p>
            <a:pPr algn="ctr"/>
            <a:r>
              <a:rPr lang="es-CO" sz="2800" b="1" dirty="0"/>
              <a:t>ILLEGALS CELEBRATIONS</a:t>
            </a:r>
            <a:endParaRPr lang="es-CO" sz="2800" b="1" dirty="0">
              <a:effectLst/>
              <a:cs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A741EE1-5997-9F41-8D12-E08E13DE6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84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0D1C5B-D646-6147-8D03-DE0E8E8AD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EAF9107-447C-0348-A756-593A871CA2AF}"/>
              </a:ext>
            </a:extLst>
          </p:cNvPr>
          <p:cNvSpPr txBox="1"/>
          <p:nvPr/>
        </p:nvSpPr>
        <p:spPr>
          <a:xfrm>
            <a:off x="3046771" y="3105834"/>
            <a:ext cx="609845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000" dirty="0">
                <a:latin typeface="Bud Bold" panose="02000506000000020004" pitchFamily="2" charset="77"/>
              </a:rPr>
              <a:t>Llevaremos nuestra fiesta mundialista </a:t>
            </a:r>
            <a:endParaRPr lang="es-ES" dirty="0">
              <a:latin typeface="Bud Bold" panose="02000506000000020004" pitchFamily="2" charset="77"/>
            </a:endParaRPr>
          </a:p>
          <a:p>
            <a:pPr algn="ctr"/>
            <a:r>
              <a:rPr lang="es-CO" sz="2000" dirty="0">
                <a:latin typeface="Bud Bold" panose="02000506000000020004" pitchFamily="2" charset="77"/>
              </a:rPr>
              <a:t>a las calles más importantes de Qatar </a:t>
            </a:r>
            <a:endParaRPr lang="es-CO" b="0" dirty="0">
              <a:effectLst/>
              <a:latin typeface="Bud Bold" panose="02000506000000020004" pitchFamily="2" charset="77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20151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D3A0AD-E0C4-E547-8E74-9FE8D686C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EAF9107-447C-0348-A756-593A871CA2AF}"/>
              </a:ext>
            </a:extLst>
          </p:cNvPr>
          <p:cNvSpPr txBox="1"/>
          <p:nvPr/>
        </p:nvSpPr>
        <p:spPr>
          <a:xfrm>
            <a:off x="3046771" y="3105834"/>
            <a:ext cx="60984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latin typeface="Bud Bold" panose="02000506000000020004" pitchFamily="2" charset="77"/>
              </a:rPr>
              <a:t>Donde los asistentes al Mundial no podrán festejar </a:t>
            </a:r>
          </a:p>
          <a:p>
            <a:pPr algn="ctr"/>
            <a:r>
              <a:rPr lang="es-CO" sz="2000" dirty="0">
                <a:latin typeface="Bud Bold" panose="02000506000000020004" pitchFamily="2" charset="77"/>
              </a:rPr>
              <a:t>por restricciones del país </a:t>
            </a:r>
            <a:endParaRPr lang="es-CO" sz="2000" b="0" dirty="0">
              <a:effectLst/>
              <a:latin typeface="Bud Bold" panose="02000506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6564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D6E60C3-77F9-5149-8DCA-B28BAAF09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3DBF541-B35D-F343-9A49-87A8F909505D}"/>
              </a:ext>
            </a:extLst>
          </p:cNvPr>
          <p:cNvSpPr txBox="1"/>
          <p:nvPr/>
        </p:nvSpPr>
        <p:spPr>
          <a:xfrm>
            <a:off x="3046771" y="3229957"/>
            <a:ext cx="609845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000" dirty="0">
                <a:solidFill>
                  <a:srgbClr val="000000"/>
                </a:solidFill>
                <a:latin typeface="Bud Bold" panose="02000506000000020004" pitchFamily="2" charset="77"/>
                <a:cs typeface="Calibri"/>
              </a:rPr>
              <a:t>Transmitiremos a</a:t>
            </a:r>
            <a:r>
              <a:rPr lang="es-CO" sz="2000" b="0" i="0" u="none" strike="noStrike" dirty="0">
                <a:solidFill>
                  <a:srgbClr val="000000"/>
                </a:solidFill>
                <a:effectLst/>
                <a:latin typeface="Bud Bold" panose="02000506000000020004" pitchFamily="2" charset="77"/>
                <a:cs typeface="Calibri"/>
              </a:rPr>
              <a:t> través de vallas patrocinadas </a:t>
            </a:r>
            <a:endParaRPr lang="es-CO" sz="2000" dirty="0">
              <a:solidFill>
                <a:srgbClr val="FF0000"/>
              </a:solidFill>
              <a:latin typeface="Bud Bold" panose="02000506000000020004" pitchFamily="2" charset="77"/>
              <a:cs typeface="Calibri"/>
            </a:endParaRPr>
          </a:p>
          <a:p>
            <a:pPr algn="ctr"/>
            <a:r>
              <a:rPr lang="es-CO" sz="2000" b="0" i="0" u="none" strike="noStrike" dirty="0">
                <a:solidFill>
                  <a:srgbClr val="000000"/>
                </a:solidFill>
                <a:effectLst/>
                <a:latin typeface="Bud Bold" panose="02000506000000020004" pitchFamily="2" charset="77"/>
                <a:cs typeface="Calibri"/>
              </a:rPr>
              <a:t>por </a:t>
            </a:r>
            <a:r>
              <a:rPr lang="es-CO" sz="2000" b="0" i="0" u="none" strike="noStrike" dirty="0" err="1">
                <a:solidFill>
                  <a:srgbClr val="000000"/>
                </a:solidFill>
                <a:effectLst/>
                <a:latin typeface="Bud Bold" panose="02000506000000020004" pitchFamily="2" charset="77"/>
                <a:cs typeface="Calibri"/>
              </a:rPr>
              <a:t>Budweiser</a:t>
            </a:r>
            <a:r>
              <a:rPr lang="es-CO" sz="2000" dirty="0">
                <a:solidFill>
                  <a:srgbClr val="000000"/>
                </a:solidFill>
                <a:latin typeface="Bud Bold" panose="02000506000000020004" pitchFamily="2" charset="77"/>
                <a:cs typeface="Calibri"/>
              </a:rPr>
              <a:t> celebraciones nunca vistas </a:t>
            </a:r>
            <a:endParaRPr lang="es-CO" sz="2000" b="0" i="0" u="none" strike="noStrike" dirty="0">
              <a:solidFill>
                <a:srgbClr val="FF0000"/>
              </a:solidFill>
              <a:effectLst/>
              <a:latin typeface="Bud Bold" panose="02000506000000020004" pitchFamily="2" charset="77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344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74630FB-F69B-D146-9BAB-E891D77D4C38}"/>
              </a:ext>
            </a:extLst>
          </p:cNvPr>
          <p:cNvSpPr txBox="1"/>
          <p:nvPr/>
        </p:nvSpPr>
        <p:spPr>
          <a:xfrm>
            <a:off x="2207957" y="2522341"/>
            <a:ext cx="77760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transmitiendo en vivo una serie de celebraciones callejeras nunca vistas </a:t>
            </a:r>
            <a:endParaRPr lang="es-CO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DJs</a:t>
            </a:r>
            <a:endParaRPr lang="es-CO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INFLUENCERS </a:t>
            </a:r>
            <a:r>
              <a:rPr lang="es-CO" sz="1800" b="0" i="0" u="none" strike="noStrike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(GRAFICAR)</a:t>
            </a:r>
            <a:endParaRPr lang="es-CO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ARTE CALLEJERO </a:t>
            </a:r>
            <a:endParaRPr lang="es-CO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COLORES (poner imagen de guerra de polvo de colores) </a:t>
            </a:r>
            <a:endParaRPr lang="es-CO" b="0">
              <a:effectLst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37B35B-BBE1-894F-B6A0-D98899DA0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"/>
            <a:ext cx="12192000" cy="684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69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74630FB-F69B-D146-9BAB-E891D77D4C38}"/>
              </a:ext>
            </a:extLst>
          </p:cNvPr>
          <p:cNvSpPr txBox="1"/>
          <p:nvPr/>
        </p:nvSpPr>
        <p:spPr>
          <a:xfrm>
            <a:off x="2207957" y="2522341"/>
            <a:ext cx="77760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transmitiendo en vivo una serie de celebraciones callejeras nunca vistas </a:t>
            </a:r>
            <a:endParaRPr lang="es-CO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DJs</a:t>
            </a:r>
            <a:endParaRPr lang="es-CO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INFLUENCERS </a:t>
            </a:r>
            <a:r>
              <a:rPr lang="es-CO" sz="1800" b="0" i="0" u="none" strike="noStrike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(GRAFICAR)</a:t>
            </a:r>
            <a:endParaRPr lang="es-CO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ARTE CALLEJERO </a:t>
            </a:r>
            <a:endParaRPr lang="es-CO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COLORES (poner imagen de guerra de polvo de colores) </a:t>
            </a:r>
            <a:endParaRPr lang="es-CO" b="0"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099FFC-3AF3-1E4F-81D8-A7D92080D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"/>
            <a:ext cx="12192000" cy="684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917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267</Words>
  <Application>Microsoft Macintosh PowerPoint</Application>
  <PresentationFormat>Panorámica</PresentationFormat>
  <Paragraphs>46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Bud Bold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paula hernandez</dc:creator>
  <cp:lastModifiedBy>Natalia Castro Mendoza (SANCHO BBDO)</cp:lastModifiedBy>
  <cp:revision>2</cp:revision>
  <dcterms:created xsi:type="dcterms:W3CDTF">2022-04-03T19:57:53Z</dcterms:created>
  <dcterms:modified xsi:type="dcterms:W3CDTF">2022-04-04T20:20:41Z</dcterms:modified>
</cp:coreProperties>
</file>