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3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>
        <p:scale>
          <a:sx n="54" d="100"/>
          <a:sy n="54" d="100"/>
        </p:scale>
        <p:origin x="495" y="24"/>
      </p:cViewPr>
      <p:guideLst>
        <p:guide pos="234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01909-F24C-427B-8EF5-F3E000D6D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E6513A-CD28-46D2-A703-98954E144D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470730-2A21-43B9-BFE9-9E02A7B3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3165-5FF2-4DFF-B27E-3E18D0B880C6}" type="datetimeFigureOut">
              <a:rPr lang="es-CO" smtClean="0"/>
              <a:t>3/04/2022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6468AB-A80A-41A5-BDFF-F89112EF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2BD130-4255-460A-A507-CF1257F4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679F-E5A0-43FE-ACC7-04049E868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74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AEC29-78B6-42AF-8B43-5BD26164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A4E55C-7620-4064-BA4F-F3AAD04E3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386C6D-5361-442C-B90A-0BD5D5F4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3165-5FF2-4DFF-B27E-3E18D0B880C6}" type="datetimeFigureOut">
              <a:rPr lang="es-CO" smtClean="0"/>
              <a:t>3/04/2022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ED3D3A-D4E3-48C9-9CF8-53EEBE01A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49713C-03F4-469A-ACAE-3E2FB0CA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679F-E5A0-43FE-ACC7-04049E868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420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6714D7-2488-48BE-8880-F6A0B95A8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DEC2ED-363E-4D7A-BD0C-712B4AF6E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98254F-98A2-4D56-AAF8-74FBE36ED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3165-5FF2-4DFF-B27E-3E18D0B880C6}" type="datetimeFigureOut">
              <a:rPr lang="es-CO" smtClean="0"/>
              <a:t>3/04/2022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B21AE-8896-4837-A8B0-EA2FAB72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B6E9C1-71D1-46D4-9B70-4881B02F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679F-E5A0-43FE-ACC7-04049E868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842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CB3E6-8B35-4D07-8FD4-5360AD72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7F0E4-FAE8-4FBF-BBB7-3B7E9DC23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313D69-3D2E-449A-938C-A9807036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3165-5FF2-4DFF-B27E-3E18D0B880C6}" type="datetimeFigureOut">
              <a:rPr lang="es-CO" smtClean="0"/>
              <a:t>3/04/2022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9D31FD-5997-4BBF-984B-7E860937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8CD290-0281-4403-95AB-D2F729285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679F-E5A0-43FE-ACC7-04049E868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218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BEBB4-20DA-4683-A623-B82F0A37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1D6BD1-5CD4-4E66-AA2F-9CDC3B506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49BBB8-EA44-4F14-AC6C-79F09108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3165-5FF2-4DFF-B27E-3E18D0B880C6}" type="datetimeFigureOut">
              <a:rPr lang="es-CO" smtClean="0"/>
              <a:t>3/04/2022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8DDCA4-02AD-4239-8770-6A3BD1A0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658F40-B059-45DF-92A7-717288BA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679F-E5A0-43FE-ACC7-04049E868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775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C8E675-42D4-4878-804B-6C34B66A3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DEF025-6D2D-4D75-8560-04270B607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1DABBE-06F6-40C8-AD0A-01A92D4973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5E1B6F-9E29-44D1-A144-22862BF03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3165-5FF2-4DFF-B27E-3E18D0B880C6}" type="datetimeFigureOut">
              <a:rPr lang="es-CO" smtClean="0"/>
              <a:t>3/04/2022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E0E8FB-4E03-4D98-8EAF-B28929BA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66DC7D-B1F9-414A-9683-ABD2572C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679F-E5A0-43FE-ACC7-04049E868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76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735B5-E2CB-45A0-A34E-9E5C27C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76AF01-EA75-4BDB-BB7E-6A4F37F36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03AE3B-A7B4-4243-90FA-B25BB752E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DA80D9-CE89-4D1A-BFDD-1CF66C9EA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F8C6E8D-DA38-4332-A116-6730C91C1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240BC9D-3FE9-4565-807D-E8F1C2BE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3165-5FF2-4DFF-B27E-3E18D0B880C6}" type="datetimeFigureOut">
              <a:rPr lang="es-CO" smtClean="0"/>
              <a:t>3/04/2022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BFDA359-8F0C-4263-B300-8B62163E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32322-0853-432E-8AF9-57AC8866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679F-E5A0-43FE-ACC7-04049E868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639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488A4-4679-4B2F-8817-C16CCC09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09F888-B4E7-49A1-8C63-5333CC499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3165-5FF2-4DFF-B27E-3E18D0B880C6}" type="datetimeFigureOut">
              <a:rPr lang="es-CO" smtClean="0"/>
              <a:t>3/04/2022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FA10CA-6C4D-4C0B-ABF8-47265DFC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CC8B2F-A4EC-4A45-9E25-02F1EC95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679F-E5A0-43FE-ACC7-04049E868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493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75FE60-1FF5-498D-9871-5F8E5BE1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3165-5FF2-4DFF-B27E-3E18D0B880C6}" type="datetimeFigureOut">
              <a:rPr lang="es-CO" smtClean="0"/>
              <a:t>3/04/2022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7F3DD3-BE0D-4946-A31F-342AAF8F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2C314D-0060-467A-A811-EE9C01026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679F-E5A0-43FE-ACC7-04049E868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389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BA3C7-3BD6-4DC6-A5B7-6B604725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ED23A1-94C3-458B-878E-B048C3337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918DB8-47A1-4EF7-B3C6-33FEBAE9E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367558-7E17-4B09-BCCB-83EB6BBE4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3165-5FF2-4DFF-B27E-3E18D0B880C6}" type="datetimeFigureOut">
              <a:rPr lang="es-CO" smtClean="0"/>
              <a:t>3/04/2022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3C232-C88E-47D1-8856-91823FA4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6A9E92-E7D9-4CA2-A965-1B7D54E8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679F-E5A0-43FE-ACC7-04049E868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11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24AEB-3C12-48D0-A7CE-42ABF9A3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3C25F6-5D7B-46B3-8306-E2AC4224F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5B421B-8650-4D40-B2BF-887686B32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6ECBF-F716-493B-9A59-8C52E7DE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53165-5FF2-4DFF-B27E-3E18D0B880C6}" type="datetimeFigureOut">
              <a:rPr lang="es-CO" smtClean="0"/>
              <a:t>3/04/2022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3C45F5-5450-42FC-80A1-201434A49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78C8CA-DBD4-459B-9497-B09423CE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8679F-E5A0-43FE-ACC7-04049E868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461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ADF4E8-7C8D-4524-89D4-ACA3DB38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671FEF-239B-4A1E-AD9B-7460445D4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28D866-7EB3-4C21-AD96-9A60BE4BF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53165-5FF2-4DFF-B27E-3E18D0B880C6}" type="datetimeFigureOut">
              <a:rPr lang="es-CO" smtClean="0"/>
              <a:t>3/04/2022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E2DA7-4144-4144-817F-0E247C14D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CA0DD2-2D5E-4E9D-9BB1-BD8BB3161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8679F-E5A0-43FE-ACC7-04049E86861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959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745C8-6422-485D-A308-E828E18762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E5CA5E-47E2-422C-8523-EB74070B80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2F8E44-3F68-4229-AE36-FE4E44051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" y="-1"/>
            <a:ext cx="12180722" cy="685800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2F929B4-9751-4EC3-8BEC-BC152ACCF421}"/>
              </a:ext>
            </a:extLst>
          </p:cNvPr>
          <p:cNvSpPr txBox="1"/>
          <p:nvPr/>
        </p:nvSpPr>
        <p:spPr>
          <a:xfrm>
            <a:off x="255383" y="1813173"/>
            <a:ext cx="1007462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O" sz="2400" i="0" u="none" strike="noStrike" dirty="0">
                <a:solidFill>
                  <a:schemeClr val="bg1"/>
                </a:solidFill>
                <a:effectLst/>
                <a:latin typeface="Bud Bold" panose="02000506000000020004" pitchFamily="50" charset="0"/>
              </a:rPr>
              <a:t>EL PROBLEMA: </a:t>
            </a:r>
            <a:endParaRPr lang="es-CO" sz="2400" dirty="0">
              <a:solidFill>
                <a:schemeClr val="bg1"/>
              </a:solidFill>
              <a:effectLst/>
              <a:latin typeface="Bud Bold" panose="02000506000000020004" pitchFamily="50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O" sz="6000" i="0" u="none" strike="noStrike" dirty="0">
                <a:solidFill>
                  <a:schemeClr val="bg1"/>
                </a:solidFill>
                <a:effectLst/>
                <a:latin typeface="Bud Bold" panose="02000506000000020004" pitchFamily="50" charset="0"/>
              </a:rPr>
              <a:t>NO SIEMPRE ENCONTRAMOS POLA FRÍA, PORQUE A VECES DEJAN LAS NEVERAS APAGADAS. </a:t>
            </a:r>
            <a:endParaRPr lang="es-CO" sz="6000" dirty="0">
              <a:solidFill>
                <a:schemeClr val="bg1"/>
              </a:solidFill>
              <a:effectLst/>
              <a:latin typeface="Bud Bold" panose="02000506000000020004" pitchFamily="50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0AFAE55-3A9B-4D98-A8B5-426CBAD21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79947"/>
            <a:ext cx="1431535" cy="4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3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445A74-1D91-4EAC-865E-1108E8B68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75E823AD-8956-467B-AD06-A37E17B63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351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D3FA1-7D8C-44EA-B581-6036DFA543D9}"/>
              </a:ext>
            </a:extLst>
          </p:cNvPr>
          <p:cNvSpPr txBox="1"/>
          <p:nvPr/>
        </p:nvSpPr>
        <p:spPr>
          <a:xfrm>
            <a:off x="291596" y="1166842"/>
            <a:ext cx="1095280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O" sz="2400" dirty="0">
                <a:solidFill>
                  <a:schemeClr val="bg1"/>
                </a:solidFill>
                <a:latin typeface="Bud Bold" panose="02000506000000020004" pitchFamily="50" charset="0"/>
              </a:rPr>
              <a:t>LA CONVERSACIÓN: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O" sz="6600" dirty="0">
                <a:solidFill>
                  <a:schemeClr val="bg1"/>
                </a:solidFill>
                <a:latin typeface="Bud Bold" panose="02000506000000020004" pitchFamily="50" charset="0"/>
              </a:rPr>
              <a:t>EN LAS REDES SOCIALES TODO EL TIEMPO SE ESTÁ HABLANDO DE LA TOXICIDAD Y LAS PAREJAS CONTROLADORAS.</a:t>
            </a: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6E278C9-FA2F-4EE0-BCA2-4CF97C341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79947"/>
            <a:ext cx="1431535" cy="4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71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3CEF1-93F9-4079-8382-BCBA8682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8E5EE-C9EA-4EC6-AA45-229540C17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8A221B-C4CA-464E-85AE-B8F2FE78B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" y="0"/>
            <a:ext cx="12180722" cy="68580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6A938DB-3087-4D85-A0E5-1F0AC40D7B0B}"/>
              </a:ext>
            </a:extLst>
          </p:cNvPr>
          <p:cNvSpPr txBox="1"/>
          <p:nvPr/>
        </p:nvSpPr>
        <p:spPr>
          <a:xfrm>
            <a:off x="296501" y="1825625"/>
            <a:ext cx="9752846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O" sz="2400" dirty="0">
                <a:solidFill>
                  <a:schemeClr val="bg1"/>
                </a:solidFill>
                <a:latin typeface="Bud Bold" panose="02000506000000020004" pitchFamily="50" charset="0"/>
              </a:rPr>
              <a:t>¿CÓMO VOLVIMOS LA TOXICIDAD EN ALGO POSITIVO?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O" sz="6600" dirty="0">
                <a:solidFill>
                  <a:schemeClr val="bg1"/>
                </a:solidFill>
                <a:latin typeface="Bud Bold" panose="02000506000000020004" pitchFamily="50" charset="0"/>
              </a:rPr>
              <a:t>VOLVIENDO A LAS PERSONAS EN CONTROLADORES DE LAS POLAS FRÍAS.</a:t>
            </a: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7591E69-276D-4ED7-9489-BBEA4D89F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79947"/>
            <a:ext cx="1431535" cy="4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5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3CEF1-93F9-4079-8382-BCBA8682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48E5EE-C9EA-4EC6-AA45-229540C17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AB090617-C765-4DF9-B69E-B55E73E29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35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71F280C-AE00-4E9C-A977-49329035FE34}"/>
              </a:ext>
            </a:extLst>
          </p:cNvPr>
          <p:cNvSpPr txBox="1"/>
          <p:nvPr/>
        </p:nvSpPr>
        <p:spPr>
          <a:xfrm>
            <a:off x="274973" y="1566952"/>
            <a:ext cx="10806469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O" sz="2400" dirty="0">
                <a:solidFill>
                  <a:schemeClr val="bg1"/>
                </a:solidFill>
                <a:latin typeface="Bud Bold" panose="02000506000000020004" pitchFamily="50" charset="0"/>
              </a:rPr>
              <a:t>ASÍ LO HICIMOS: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O" sz="4400" dirty="0">
                <a:solidFill>
                  <a:schemeClr val="bg1"/>
                </a:solidFill>
                <a:latin typeface="Bud Bold" panose="02000506000000020004" pitchFamily="50" charset="0"/>
              </a:rPr>
              <a:t>PUSIMOS SENSORES EN LAS NEVERAS,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O" sz="4400" dirty="0">
                <a:solidFill>
                  <a:schemeClr val="bg1"/>
                </a:solidFill>
                <a:latin typeface="Bud Bold" panose="02000506000000020004" pitchFamily="50" charset="0"/>
              </a:rPr>
              <a:t>PARA SABER SI ESTABAN PRENDIDAS O NO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O" sz="4400" dirty="0">
                <a:solidFill>
                  <a:schemeClr val="bg1"/>
                </a:solidFill>
                <a:latin typeface="Bud Bold" panose="02000506000000020004" pitchFamily="50" charset="0"/>
              </a:rPr>
              <a:t>Y ESTO SE LO MOSTRÁBAMOS A LAS PERSONAS A TRAVÉS DE UNA LANDING PAGE</a:t>
            </a:r>
          </a:p>
          <a:p>
            <a:br>
              <a:rPr lang="es-CO" dirty="0"/>
            </a:br>
            <a:endParaRPr lang="es-CO" dirty="0"/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5829BC4-1DB5-491B-AC8A-D010A004D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79947"/>
            <a:ext cx="1431535" cy="4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69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0299E-8812-4BCB-88F2-EFF38874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9CB633-3973-4E50-8ACA-10FF6F1AC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67201A-8FCB-4ABC-AACA-D5BA92FA7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" y="0"/>
            <a:ext cx="12180722" cy="685800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1939F75-22CC-4674-90FF-A3311AC97124}"/>
              </a:ext>
            </a:extLst>
          </p:cNvPr>
          <p:cNvSpPr txBox="1"/>
          <p:nvPr/>
        </p:nvSpPr>
        <p:spPr>
          <a:xfrm>
            <a:off x="262833" y="1825625"/>
            <a:ext cx="975935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400" dirty="0">
                <a:solidFill>
                  <a:schemeClr val="bg1"/>
                </a:solidFill>
                <a:latin typeface="Bud Bold" panose="02000506000000020004" pitchFamily="50" charset="0"/>
              </a:rPr>
              <a:t>DONDE TAMBIÉN PODÍAN DECIRLES A LOS DUEÑOS DE ESTAS NEVERAS APAGADAS QUE LAS PRENDIERAN, PORQUE EL PARTIDO ERA ESE DÍA Y LAS POLAS TENÍAN </a:t>
            </a:r>
          </a:p>
          <a:p>
            <a:r>
              <a:rPr lang="es-CO" sz="4400" dirty="0">
                <a:solidFill>
                  <a:schemeClr val="bg1"/>
                </a:solidFill>
                <a:latin typeface="Bud Bold" panose="02000506000000020004" pitchFamily="50" charset="0"/>
              </a:rPr>
              <a:t>QUE ESTAR FRÍAS DESDE TEMPRANO. </a:t>
            </a: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6C6D432-A6EC-40F3-BFA0-669B51400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79947"/>
            <a:ext cx="1431535" cy="4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3E4E0-9E14-42BF-9973-44B40460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C8C0F27-4930-4DDF-AFDD-9FAAEDB4C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351"/>
          </a:xfrm>
          <a:prstGeom prst="rect">
            <a:avLst/>
          </a:prstGeom>
        </p:spPr>
      </p:pic>
      <p:pic>
        <p:nvPicPr>
          <p:cNvPr id="7" name="Marcador de contenido 6" descr="Tabla&#10;&#10;Descripción generada automáticamente con confianza media">
            <a:extLst>
              <a:ext uri="{FF2B5EF4-FFF2-40B4-BE49-F238E27FC236}">
                <a16:creationId xmlns:a16="http://schemas.microsoft.com/office/drawing/2014/main" id="{905B20F3-3284-4849-AE92-9501E983F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7"/>
          <a:stretch/>
        </p:blipFill>
        <p:spPr>
          <a:xfrm>
            <a:off x="503591" y="2401958"/>
            <a:ext cx="7735712" cy="1208945"/>
          </a:xfr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DD5209B-06DA-4E14-AA60-6AAD6704B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79947"/>
            <a:ext cx="1431535" cy="482727"/>
          </a:xfrm>
          <a:prstGeom prst="rect">
            <a:avLst/>
          </a:prstGeom>
        </p:spPr>
      </p:pic>
      <p:pic>
        <p:nvPicPr>
          <p:cNvPr id="8" name="Marcador de contenido 6" descr="Tabla&#10;&#10;Descripción generada automáticamente con confianza media">
            <a:extLst>
              <a:ext uri="{FF2B5EF4-FFF2-40B4-BE49-F238E27FC236}">
                <a16:creationId xmlns:a16="http://schemas.microsoft.com/office/drawing/2014/main" id="{5DC3652D-160A-4691-B27E-F47EE034E8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5" b="27854"/>
          <a:stretch/>
        </p:blipFill>
        <p:spPr>
          <a:xfrm>
            <a:off x="574916" y="4366909"/>
            <a:ext cx="7735712" cy="952108"/>
          </a:xfrm>
          <a:prstGeom prst="rect">
            <a:avLst/>
          </a:prstGeom>
        </p:spPr>
      </p:pic>
      <p:pic>
        <p:nvPicPr>
          <p:cNvPr id="9" name="Marcador de contenido 6" descr="Tabla&#10;&#10;Descripción generada automáticamente con confianza media">
            <a:extLst>
              <a:ext uri="{FF2B5EF4-FFF2-40B4-BE49-F238E27FC236}">
                <a16:creationId xmlns:a16="http://schemas.microsoft.com/office/drawing/2014/main" id="{FE618EAD-B89F-4A58-B482-091B72F132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2" b="49487"/>
          <a:stretch/>
        </p:blipFill>
        <p:spPr>
          <a:xfrm>
            <a:off x="3952697" y="3448123"/>
            <a:ext cx="7735712" cy="952108"/>
          </a:xfrm>
          <a:prstGeom prst="rect">
            <a:avLst/>
          </a:prstGeom>
        </p:spPr>
      </p:pic>
      <p:pic>
        <p:nvPicPr>
          <p:cNvPr id="10" name="Marcador de contenido 6" descr="Tabla&#10;&#10;Descripción generada automáticamente con confianza media">
            <a:extLst>
              <a:ext uri="{FF2B5EF4-FFF2-40B4-BE49-F238E27FC236}">
                <a16:creationId xmlns:a16="http://schemas.microsoft.com/office/drawing/2014/main" id="{C8451A49-3437-4D8A-ACA7-25C30E970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17"/>
          <a:stretch/>
        </p:blipFill>
        <p:spPr>
          <a:xfrm>
            <a:off x="3952697" y="1175314"/>
            <a:ext cx="7735712" cy="12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9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F4ACB-A68B-4AD2-9214-70BB72B8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6568C1-AB3E-4767-B1BC-74644F96D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" y="-8677"/>
            <a:ext cx="12180722" cy="6858001"/>
          </a:xfrm>
          <a:prstGeom prst="rect">
            <a:avLst/>
          </a:prstGeom>
        </p:spPr>
      </p:pic>
      <p:pic>
        <p:nvPicPr>
          <p:cNvPr id="9" name="Marcador de contenido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FD69E93-BB7C-4F20-9209-23CDD8D07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19" r="49922"/>
          <a:stretch/>
        </p:blipFill>
        <p:spPr>
          <a:xfrm>
            <a:off x="7148528" y="4827073"/>
            <a:ext cx="3157602" cy="1747894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03E5D7-7B18-4177-B37D-F4D7B98616FC}"/>
              </a:ext>
            </a:extLst>
          </p:cNvPr>
          <p:cNvSpPr txBox="1"/>
          <p:nvPr/>
        </p:nvSpPr>
        <p:spPr>
          <a:xfrm>
            <a:off x="261423" y="2055814"/>
            <a:ext cx="62570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O" sz="6000" dirty="0">
                <a:solidFill>
                  <a:schemeClr val="bg1"/>
                </a:solidFill>
                <a:latin typeface="Bud Bold" panose="02000506000000020004" pitchFamily="50" charset="0"/>
              </a:rPr>
              <a:t>NOS VOLVIMOS CONVERSACIÓN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CO" sz="6000" dirty="0">
                <a:solidFill>
                  <a:schemeClr val="bg1"/>
                </a:solidFill>
                <a:latin typeface="Bud Bold" panose="02000506000000020004" pitchFamily="50" charset="0"/>
              </a:rPr>
              <a:t>EN REDES SOCIALES</a:t>
            </a: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823D3A3-60AA-40B1-A5BA-39FCF33F4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79947"/>
            <a:ext cx="1431535" cy="482727"/>
          </a:xfrm>
          <a:prstGeom prst="rect">
            <a:avLst/>
          </a:prstGeom>
        </p:spPr>
      </p:pic>
      <p:pic>
        <p:nvPicPr>
          <p:cNvPr id="10" name="Marcador de contenido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854A9F9B-3493-487F-9769-A57004169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9" t="50474"/>
          <a:stretch/>
        </p:blipFill>
        <p:spPr>
          <a:xfrm>
            <a:off x="7235206" y="3420324"/>
            <a:ext cx="3176051" cy="1756570"/>
          </a:xfrm>
          <a:prstGeom prst="rect">
            <a:avLst/>
          </a:prstGeom>
        </p:spPr>
      </p:pic>
      <p:pic>
        <p:nvPicPr>
          <p:cNvPr id="11" name="Marcador de contenido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4D03942-4008-4F00-97E1-FF40E273BB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85" b="50719"/>
          <a:stretch/>
        </p:blipFill>
        <p:spPr>
          <a:xfrm>
            <a:off x="7148528" y="1681106"/>
            <a:ext cx="3235570" cy="1747894"/>
          </a:xfrm>
          <a:prstGeom prst="rect">
            <a:avLst/>
          </a:prstGeom>
        </p:spPr>
      </p:pic>
      <p:pic>
        <p:nvPicPr>
          <p:cNvPr id="12" name="Marcador de contenido 8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28B68DD-1209-4B8A-8E8D-9AC0F9DFFB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0" b="51048"/>
          <a:stretch/>
        </p:blipFill>
        <p:spPr>
          <a:xfrm>
            <a:off x="7347149" y="261616"/>
            <a:ext cx="3056827" cy="173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3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B8530-DB74-4722-95B8-0F83F073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6ABAA3-82B4-42DA-B1E2-EB2A2C5DD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B5DD9D16-B647-42BD-9FDD-3A1B3C418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1"/>
            <a:ext cx="12192000" cy="686435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A00A606-85D1-478B-A8DD-B8C1978C9FA4}"/>
              </a:ext>
            </a:extLst>
          </p:cNvPr>
          <p:cNvSpPr txBox="1"/>
          <p:nvPr/>
        </p:nvSpPr>
        <p:spPr>
          <a:xfrm>
            <a:off x="371475" y="1946557"/>
            <a:ext cx="865737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400" dirty="0">
                <a:solidFill>
                  <a:schemeClr val="bg1"/>
                </a:solidFill>
                <a:latin typeface="Bud Bold" panose="02000506000000020004" pitchFamily="50" charset="0"/>
              </a:rPr>
              <a:t>Y ABRIMOS UNA PUERTA, PARA QUE LOS JÓVENES PUEDAN CONTROLAR LO QUE MÁS LES GUSTA: CONCIERTOS, FESTIVALES, FIESTAS Y MÁS. </a:t>
            </a: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340804A-952F-405F-A246-F6AE0D24D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179947"/>
            <a:ext cx="1431535" cy="4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7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029350A-F5F0-4CF1-90A4-117FAD67F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" y="-8677"/>
            <a:ext cx="12180722" cy="6858001"/>
          </a:xfrm>
          <a:prstGeom prst="rect">
            <a:avLst/>
          </a:prstGeom>
        </p:spPr>
      </p:pic>
      <p:pic>
        <p:nvPicPr>
          <p:cNvPr id="11" name="Imagen 10" descr="Sitio web&#10;&#10;Descripción generada automáticamente con confianza media">
            <a:extLst>
              <a:ext uri="{FF2B5EF4-FFF2-40B4-BE49-F238E27FC236}">
                <a16:creationId xmlns:a16="http://schemas.microsoft.com/office/drawing/2014/main" id="{1D7400E9-2032-46CC-B4DE-660AB6DBC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79" y="492738"/>
            <a:ext cx="9789842" cy="587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03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152</Words>
  <Application>Microsoft Office PowerPoint</Application>
  <PresentationFormat>Panorámica</PresentationFormat>
  <Paragraphs>16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Bud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Juana Gabriela Acuña Bohorquez</dc:creator>
  <cp:lastModifiedBy>Juana Gabriela Acuña Bohorquez</cp:lastModifiedBy>
  <cp:revision>5</cp:revision>
  <dcterms:created xsi:type="dcterms:W3CDTF">2022-04-03T22:54:49Z</dcterms:created>
  <dcterms:modified xsi:type="dcterms:W3CDTF">2022-04-04T05:15:23Z</dcterms:modified>
</cp:coreProperties>
</file>