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3"/>
  </p:normalViewPr>
  <p:slideViewPr>
    <p:cSldViewPr snapToGrid="0">
      <p:cViewPr varScale="1">
        <p:scale>
          <a:sx n="115" d="100"/>
          <a:sy n="115" d="100"/>
        </p:scale>
        <p:origin x="10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2eff94c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2eff94c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22eff94c04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22eff94c04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2eff94c0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2eff94c0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2eff94c0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22eff94c0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2eff94c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2eff94c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2eff94c0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2eff94c0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2eff94c0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2eff94c0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22eff94c0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22eff94c0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22eff94c0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22eff94c0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2eff94c0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2eff94c0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2eff94c0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2eff94c0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483750" y="2371650"/>
            <a:ext cx="21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Portada Logo Budweiser</a:t>
            </a:r>
            <a:endParaRPr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58900AE-C819-4E52-AFE5-73EE2141C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4320" y="0"/>
            <a:ext cx="10038846" cy="5203767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667600B0-5846-4A50-A8AA-F9DBC80B3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5980" y="1877680"/>
            <a:ext cx="4136929" cy="13881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/>
        </p:nvSpPr>
        <p:spPr>
          <a:xfrm>
            <a:off x="629534" y="676230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RESULTADOS: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108" name="Google Shape;108;p22"/>
          <p:cNvSpPr txBox="1"/>
          <p:nvPr/>
        </p:nvSpPr>
        <p:spPr>
          <a:xfrm>
            <a:off x="629534" y="1146658"/>
            <a:ext cx="30000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Logramos 22.5M de impresiones. 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+ 4.7M USD en Earn Media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+100M En Free Press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+1.6M  nuevos colombianos con doble nacionalidad.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BA2413F6-4FC9-4C8E-A8B9-ED6FCDE5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6" y="0"/>
            <a:ext cx="8571532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712184" y="751248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OBJETIVO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712183" y="1262073"/>
            <a:ext cx="2545633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Tenemos el reto de meternos en el corazón de los consumidores colombianos, luego de no haber clasificado como país.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614364" y="687453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CONTEXTO: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614363" y="1198278"/>
            <a:ext cx="2554139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La Selección Colombia no clasificó al mundial y para disfrutarlo, los colombianos tienen que hacerle fuerza a otros equipos.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576086" y="764007"/>
            <a:ext cx="13803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INSIGHT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576086" y="1215290"/>
            <a:ext cx="2575404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Sin embargo, decir que uno es hincha de un país en el que no nació es objeto de burlas y críticas</a:t>
            </a:r>
            <a:r>
              <a:rPr lang="es" sz="1200" dirty="0">
                <a:solidFill>
                  <a:schemeClr val="bg1"/>
                </a:solidFill>
              </a:rPr>
              <a:t>. 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lecha&#10;&#10;Descripción generada automáticamente">
            <a:extLst>
              <a:ext uri="{FF2B5EF4-FFF2-40B4-BE49-F238E27FC236}">
                <a16:creationId xmlns:a16="http://schemas.microsoft.com/office/drawing/2014/main" id="{5ACE31F7-245F-4574-A70B-14B421650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805"/>
            <a:ext cx="9087238" cy="7265483"/>
          </a:xfrm>
          <a:prstGeom prst="rect">
            <a:avLst/>
          </a:prstGeom>
        </p:spPr>
      </p:pic>
      <p:sp>
        <p:nvSpPr>
          <p:cNvPr id="77" name="Google Shape;77;p17"/>
          <p:cNvSpPr txBox="1"/>
          <p:nvPr/>
        </p:nvSpPr>
        <p:spPr>
          <a:xfrm>
            <a:off x="3267286" y="376982"/>
            <a:ext cx="260942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bg1"/>
                </a:solidFill>
                <a:latin typeface="Bud Bold" panose="02000506000000020004" pitchFamily="50" charset="0"/>
              </a:rPr>
              <a:t>PRESENTAMOS</a:t>
            </a:r>
            <a:endParaRPr sz="1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763220" y="687452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IDEA: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84" name="Google Shape;84;p18"/>
          <p:cNvSpPr txBox="1"/>
          <p:nvPr/>
        </p:nvSpPr>
        <p:spPr>
          <a:xfrm>
            <a:off x="763219" y="1163052"/>
            <a:ext cx="3294165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Vamos a legalizar la pasión de los hinchas colombianos por los equipos que clasificaron, dándoles nacionalidades temporales de los países que van a Qatar 2022 para convertirlos en hinchas oficiales y así puedan disfrutar el mundial como se debe.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chemeClr val="bg1"/>
                </a:solidFill>
              </a:rPr>
              <a:t> </a:t>
            </a:r>
            <a:endParaRPr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elular, oscuro, tabla, pequeño&#10;&#10;Descripción generada automáticamente">
            <a:extLst>
              <a:ext uri="{FF2B5EF4-FFF2-40B4-BE49-F238E27FC236}">
                <a16:creationId xmlns:a16="http://schemas.microsoft.com/office/drawing/2014/main" id="{A1168D04-C1D5-4546-89E8-A186CD62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9" name="Google Shape;89;p19"/>
          <p:cNvSpPr txBox="1"/>
          <p:nvPr/>
        </p:nvSpPr>
        <p:spPr>
          <a:xfrm>
            <a:off x="703678" y="751248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EJECUCIÓN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90" name="Google Shape;90;p19"/>
          <p:cNvSpPr txBox="1"/>
          <p:nvPr/>
        </p:nvSpPr>
        <p:spPr>
          <a:xfrm>
            <a:off x="291927" y="1366771"/>
            <a:ext cx="3684649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1. Haremos que diferentes influenciadores cercanos al fútbol colombiano anuncien en sus redes sociales que van a cambiar su nacionalidad. Una vez se genera la conversación alrededor del tema, revelarán que lo hicieron para disfrutar el mundial como hinchas oficiales de los equipos clasificados.</a:t>
            </a:r>
            <a:endParaRPr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/>
        </p:nvSpPr>
        <p:spPr>
          <a:xfrm>
            <a:off x="325158" y="232379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2">
                    <a:lumMod val="50000"/>
                  </a:schemeClr>
                </a:solidFill>
                <a:latin typeface="Bud Bold" panose="02000506000000020004" pitchFamily="50" charset="0"/>
              </a:rPr>
              <a:t>EJECUCIÓN</a:t>
            </a:r>
            <a:endParaRPr sz="2800" dirty="0">
              <a:solidFill>
                <a:schemeClr val="bg2">
                  <a:lumMod val="50000"/>
                </a:schemeClr>
              </a:solidFill>
              <a:latin typeface="Bud Bold" panose="02000506000000020004" pitchFamily="50" charset="0"/>
            </a:endParaRPr>
          </a:p>
        </p:txBody>
      </p:sp>
      <p:sp>
        <p:nvSpPr>
          <p:cNvPr id="96" name="Google Shape;96;p20"/>
          <p:cNvSpPr txBox="1"/>
          <p:nvPr/>
        </p:nvSpPr>
        <p:spPr>
          <a:xfrm>
            <a:off x="325158" y="847902"/>
            <a:ext cx="3000000" cy="253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bg2">
                    <a:lumMod val="50000"/>
                  </a:schemeClr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2. Invitaremos a los hinchas a tramitar en nuestra web la nacionalidad del equipo del país que apoyan a través de clasificados en diferentes medios para legalizar su situación futbolera.</a:t>
            </a:r>
            <a:endParaRPr sz="1100" dirty="0">
              <a:solidFill>
                <a:schemeClr val="bg2">
                  <a:lumMod val="50000"/>
                </a:schemeClr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bg2">
                  <a:lumMod val="50000"/>
                </a:schemeClr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>
                <a:solidFill>
                  <a:schemeClr val="bg2">
                    <a:lumMod val="50000"/>
                  </a:schemeClr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Allí podrán elegir la nacionalidad del equipo clasificado, o hacer un test para descubrir un país afín a sus gustos; y tendrán acceso a cotenido sobre jugadores, diccionarios, calendarios y demás. </a:t>
            </a:r>
            <a:endParaRPr sz="1100" dirty="0">
              <a:solidFill>
                <a:schemeClr val="bg2">
                  <a:lumMod val="50000"/>
                </a:schemeClr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435736" y="2737410"/>
            <a:ext cx="2176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chemeClr val="bg1"/>
                </a:solidFill>
                <a:latin typeface="Bud Bold" panose="02000506000000020004" pitchFamily="50" charset="0"/>
              </a:rPr>
              <a:t>EJECUCIÓN</a:t>
            </a:r>
            <a:endParaRPr sz="2800" dirty="0">
              <a:solidFill>
                <a:schemeClr val="bg1"/>
              </a:solidFill>
              <a:latin typeface="Bud Bold" panose="02000506000000020004" pitchFamily="50" charset="0"/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435735" y="3225925"/>
            <a:ext cx="4021433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3. La nacionalidad incluye: </a:t>
            </a:r>
            <a:b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- Vigencia por el tiempo del mundial.</a:t>
            </a:r>
            <a:b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-Documentos legales. </a:t>
            </a:r>
            <a:b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- Descuentos en Budweiser.</a:t>
            </a:r>
            <a:b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</a:br>
            <a:r>
              <a:rPr lang="es" sz="1200" dirty="0">
                <a:solidFill>
                  <a:schemeClr val="bg1"/>
                </a:solidFill>
                <a:latin typeface="Futura Std Medium" panose="020B0502020204020303" pitchFamily="34" charset="0"/>
                <a:ea typeface="Futura" panose="02020800000000000000" pitchFamily="18" charset="0"/>
                <a:cs typeface="Futura" panose="02020800000000000000" pitchFamily="18" charset="0"/>
              </a:rPr>
              <a:t>- Participación en eventos de fútbol del país que eligieron. </a:t>
            </a:r>
            <a:endParaRPr sz="1200" dirty="0">
              <a:solidFill>
                <a:schemeClr val="bg1"/>
              </a:solidFill>
              <a:latin typeface="Futura Std Medium" panose="020B0502020204020303" pitchFamily="34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6A12DE5-3FB0-4433-B9D6-7F9CCB3ED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92" y="-148857"/>
            <a:ext cx="4394145" cy="52227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300</Words>
  <Application>Microsoft Macintosh PowerPoint</Application>
  <PresentationFormat>Presentación en pantalla (16:9)</PresentationFormat>
  <Paragraphs>24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Bud Bold</vt:lpstr>
      <vt:lpstr>Futura Std Medium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Laura M. Ballesteros Fernandez (DDB Group Bogota)</cp:lastModifiedBy>
  <cp:revision>2</cp:revision>
  <dcterms:modified xsi:type="dcterms:W3CDTF">2022-04-04T04:34:48Z</dcterms:modified>
</cp:coreProperties>
</file>