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6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1E1"/>
    <a:srgbClr val="AC030B"/>
    <a:srgbClr val="407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A35C09-9F11-632F-8321-19EF24036A58}" v="74" dt="2022-04-04T03:13:51.518"/>
    <p1510:client id="{27612216-2DE5-4688-87B8-9F491EB0EAC3}" v="1199" dt="2022-04-03T06:44:33.682"/>
    <p1510:client id="{2B45884D-46BC-1E13-D962-1AD820AEF79B}" v="5" dt="2022-04-04T03:55:38.342"/>
    <p1510:client id="{9E450048-FD20-85D9-0614-E4B226DD4564}" v="5" dt="2022-04-03T21:28:01.214"/>
    <p1510:client id="{C089B353-2C24-DD39-2E6D-C9231D933A12}" v="40" dt="2022-04-04T03:55:06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0"/>
    <p:restoredTop sz="94724"/>
  </p:normalViewPr>
  <p:slideViewPr>
    <p:cSldViewPr snapToGrid="0">
      <p:cViewPr varScale="1">
        <p:scale>
          <a:sx n="135" d="100"/>
          <a:sy n="135" d="100"/>
        </p:scale>
        <p:origin x="10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car Castañeda" userId="3f943b97-02bc-4e14-8e9e-f2d99690f356" providerId="ADAL" clId="{9AB8DAD9-0B43-9F46-B049-225DFD4573FC}"/>
    <pc:docChg chg="undo custSel addSld delSld modSld sldOrd">
      <pc:chgData name="Oscar Castañeda" userId="3f943b97-02bc-4e14-8e9e-f2d99690f356" providerId="ADAL" clId="{9AB8DAD9-0B43-9F46-B049-225DFD4573FC}" dt="2022-04-04T03:50:09.067" v="637" actId="20577"/>
      <pc:docMkLst>
        <pc:docMk/>
      </pc:docMkLst>
      <pc:sldChg chg="addSp delSp modSp">
        <pc:chgData name="Oscar Castañeda" userId="3f943b97-02bc-4e14-8e9e-f2d99690f356" providerId="ADAL" clId="{9AB8DAD9-0B43-9F46-B049-225DFD4573FC}" dt="2022-04-04T02:20:55.328" v="184" actId="20577"/>
        <pc:sldMkLst>
          <pc:docMk/>
          <pc:sldMk cId="2406273178" sldId="256"/>
        </pc:sldMkLst>
        <pc:spChg chg="mod">
          <ac:chgData name="Oscar Castañeda" userId="3f943b97-02bc-4e14-8e9e-f2d99690f356" providerId="ADAL" clId="{9AB8DAD9-0B43-9F46-B049-225DFD4573FC}" dt="2022-04-04T02:09:23.814" v="11" actId="2711"/>
          <ac:spMkLst>
            <pc:docMk/>
            <pc:sldMk cId="2406273178" sldId="256"/>
            <ac:spMk id="2" creationId="{00000000-0000-0000-0000-000000000000}"/>
          </ac:spMkLst>
        </pc:spChg>
        <pc:spChg chg="mod">
          <ac:chgData name="Oscar Castañeda" userId="3f943b97-02bc-4e14-8e9e-f2d99690f356" providerId="ADAL" clId="{9AB8DAD9-0B43-9F46-B049-225DFD4573FC}" dt="2022-04-04T02:20:55.328" v="184" actId="20577"/>
          <ac:spMkLst>
            <pc:docMk/>
            <pc:sldMk cId="2406273178" sldId="256"/>
            <ac:spMk id="3" creationId="{00000000-0000-0000-0000-000000000000}"/>
          </ac:spMkLst>
        </pc:spChg>
        <pc:spChg chg="add mod">
          <ac:chgData name="Oscar Castañeda" userId="3f943b97-02bc-4e14-8e9e-f2d99690f356" providerId="ADAL" clId="{9AB8DAD9-0B43-9F46-B049-225DFD4573FC}" dt="2022-04-04T02:20:44.905" v="179" actId="20577"/>
          <ac:spMkLst>
            <pc:docMk/>
            <pc:sldMk cId="2406273178" sldId="256"/>
            <ac:spMk id="4" creationId="{019F9AF3-1873-B248-B270-F23677422B5C}"/>
          </ac:spMkLst>
        </pc:spChg>
        <pc:picChg chg="add del mod">
          <ac:chgData name="Oscar Castañeda" userId="3f943b97-02bc-4e14-8e9e-f2d99690f356" providerId="ADAL" clId="{9AB8DAD9-0B43-9F46-B049-225DFD4573FC}" dt="2022-04-04T02:06:00.770" v="6" actId="478"/>
          <ac:picMkLst>
            <pc:docMk/>
            <pc:sldMk cId="2406273178" sldId="256"/>
            <ac:picMk id="5" creationId="{12555508-5FB2-C24D-9841-4102B09780F4}"/>
          </ac:picMkLst>
        </pc:picChg>
      </pc:sldChg>
      <pc:sldChg chg="addSp modSp">
        <pc:chgData name="Oscar Castañeda" userId="3f943b97-02bc-4e14-8e9e-f2d99690f356" providerId="ADAL" clId="{9AB8DAD9-0B43-9F46-B049-225DFD4573FC}" dt="2022-04-04T03:47:27.383" v="594" actId="14100"/>
        <pc:sldMkLst>
          <pc:docMk/>
          <pc:sldMk cId="3113939988" sldId="257"/>
        </pc:sldMkLst>
        <pc:spChg chg="mod">
          <ac:chgData name="Oscar Castañeda" userId="3f943b97-02bc-4e14-8e9e-f2d99690f356" providerId="ADAL" clId="{9AB8DAD9-0B43-9F46-B049-225DFD4573FC}" dt="2022-04-04T03:47:27.383" v="594" actId="14100"/>
          <ac:spMkLst>
            <pc:docMk/>
            <pc:sldMk cId="3113939988" sldId="257"/>
            <ac:spMk id="3" creationId="{00000000-0000-0000-0000-000000000000}"/>
          </ac:spMkLst>
        </pc:spChg>
        <pc:spChg chg="add mod">
          <ac:chgData name="Oscar Castañeda" userId="3f943b97-02bc-4e14-8e9e-f2d99690f356" providerId="ADAL" clId="{9AB8DAD9-0B43-9F46-B049-225DFD4573FC}" dt="2022-04-04T02:21:44.424" v="185" actId="2085"/>
          <ac:spMkLst>
            <pc:docMk/>
            <pc:sldMk cId="3113939988" sldId="257"/>
            <ac:spMk id="4" creationId="{49BAFDE4-0E6C-A84C-BCFD-1BAE319FB967}"/>
          </ac:spMkLst>
        </pc:spChg>
        <pc:picChg chg="add mod">
          <ac:chgData name="Oscar Castañeda" userId="3f943b97-02bc-4e14-8e9e-f2d99690f356" providerId="ADAL" clId="{9AB8DAD9-0B43-9F46-B049-225DFD4573FC}" dt="2022-04-04T02:24:54.525" v="203" actId="1076"/>
          <ac:picMkLst>
            <pc:docMk/>
            <pc:sldMk cId="3113939988" sldId="257"/>
            <ac:picMk id="5" creationId="{BE9BBD6C-C218-B045-81C8-FE7FA80B669E}"/>
          </ac:picMkLst>
        </pc:picChg>
        <pc:picChg chg="add mod">
          <ac:chgData name="Oscar Castañeda" userId="3f943b97-02bc-4e14-8e9e-f2d99690f356" providerId="ADAL" clId="{9AB8DAD9-0B43-9F46-B049-225DFD4573FC}" dt="2022-04-04T02:53:03.693" v="436" actId="1076"/>
          <ac:picMkLst>
            <pc:docMk/>
            <pc:sldMk cId="3113939988" sldId="257"/>
            <ac:picMk id="6" creationId="{52933E28-49B5-484C-B0A0-D235D6912251}"/>
          </ac:picMkLst>
        </pc:picChg>
        <pc:picChg chg="add mod">
          <ac:chgData name="Oscar Castañeda" userId="3f943b97-02bc-4e14-8e9e-f2d99690f356" providerId="ADAL" clId="{9AB8DAD9-0B43-9F46-B049-225DFD4573FC}" dt="2022-04-04T02:53:03.693" v="436" actId="1076"/>
          <ac:picMkLst>
            <pc:docMk/>
            <pc:sldMk cId="3113939988" sldId="257"/>
            <ac:picMk id="7" creationId="{68E7C393-D47B-1B46-A8BE-B0907AA7D624}"/>
          </ac:picMkLst>
        </pc:picChg>
      </pc:sldChg>
      <pc:sldChg chg="addSp modSp ord">
        <pc:chgData name="Oscar Castañeda" userId="3f943b97-02bc-4e14-8e9e-f2d99690f356" providerId="ADAL" clId="{9AB8DAD9-0B43-9F46-B049-225DFD4573FC}" dt="2022-04-04T03:47:52.363" v="595" actId="207"/>
        <pc:sldMkLst>
          <pc:docMk/>
          <pc:sldMk cId="685735538" sldId="258"/>
        </pc:sldMkLst>
        <pc:spChg chg="mod">
          <ac:chgData name="Oscar Castañeda" userId="3f943b97-02bc-4e14-8e9e-f2d99690f356" providerId="ADAL" clId="{9AB8DAD9-0B43-9F46-B049-225DFD4573FC}" dt="2022-04-04T03:47:52.363" v="595" actId="207"/>
          <ac:spMkLst>
            <pc:docMk/>
            <pc:sldMk cId="685735538" sldId="258"/>
            <ac:spMk id="3" creationId="{00000000-0000-0000-0000-000000000000}"/>
          </ac:spMkLst>
        </pc:spChg>
        <pc:spChg chg="add mod">
          <ac:chgData name="Oscar Castañeda" userId="3f943b97-02bc-4e14-8e9e-f2d99690f356" providerId="ADAL" clId="{9AB8DAD9-0B43-9F46-B049-225DFD4573FC}" dt="2022-04-04T02:22:37.775" v="187" actId="2085"/>
          <ac:spMkLst>
            <pc:docMk/>
            <pc:sldMk cId="685735538" sldId="258"/>
            <ac:spMk id="4" creationId="{26D50E96-B418-8F4C-9F8F-F592E28A80E0}"/>
          </ac:spMkLst>
        </pc:spChg>
        <pc:picChg chg="add mod">
          <ac:chgData name="Oscar Castañeda" userId="3f943b97-02bc-4e14-8e9e-f2d99690f356" providerId="ADAL" clId="{9AB8DAD9-0B43-9F46-B049-225DFD4573FC}" dt="2022-04-04T02:36:30.287" v="271" actId="1076"/>
          <ac:picMkLst>
            <pc:docMk/>
            <pc:sldMk cId="685735538" sldId="258"/>
            <ac:picMk id="2" creationId="{203228D7-696C-A843-AAFD-3DC89A496D9B}"/>
          </ac:picMkLst>
        </pc:picChg>
        <pc:picChg chg="add">
          <ac:chgData name="Oscar Castañeda" userId="3f943b97-02bc-4e14-8e9e-f2d99690f356" providerId="ADAL" clId="{9AB8DAD9-0B43-9F46-B049-225DFD4573FC}" dt="2022-04-04T02:26:05.196" v="212"/>
          <ac:picMkLst>
            <pc:docMk/>
            <pc:sldMk cId="685735538" sldId="258"/>
            <ac:picMk id="5" creationId="{3A202A14-BAE1-7D47-A06E-5ADE970E7C34}"/>
          </ac:picMkLst>
        </pc:picChg>
      </pc:sldChg>
      <pc:sldChg chg="addSp delSp modSp">
        <pc:chgData name="Oscar Castañeda" userId="3f943b97-02bc-4e14-8e9e-f2d99690f356" providerId="ADAL" clId="{9AB8DAD9-0B43-9F46-B049-225DFD4573FC}" dt="2022-04-04T03:48:51.085" v="600" actId="20577"/>
        <pc:sldMkLst>
          <pc:docMk/>
          <pc:sldMk cId="2621583927" sldId="259"/>
        </pc:sldMkLst>
        <pc:spChg chg="mod">
          <ac:chgData name="Oscar Castañeda" userId="3f943b97-02bc-4e14-8e9e-f2d99690f356" providerId="ADAL" clId="{9AB8DAD9-0B43-9F46-B049-225DFD4573FC}" dt="2022-04-04T03:48:51.085" v="600" actId="20577"/>
          <ac:spMkLst>
            <pc:docMk/>
            <pc:sldMk cId="2621583927" sldId="259"/>
            <ac:spMk id="2" creationId="{D6A8C3F2-B9BD-5206-39B9-355D5EF7BD54}"/>
          </ac:spMkLst>
        </pc:spChg>
        <pc:spChg chg="mod">
          <ac:chgData name="Oscar Castañeda" userId="3f943b97-02bc-4e14-8e9e-f2d99690f356" providerId="ADAL" clId="{9AB8DAD9-0B43-9F46-B049-225DFD4573FC}" dt="2022-04-04T03:46:07.851" v="585" actId="403"/>
          <ac:spMkLst>
            <pc:docMk/>
            <pc:sldMk cId="2621583927" sldId="259"/>
            <ac:spMk id="3" creationId="{00000000-0000-0000-0000-000000000000}"/>
          </ac:spMkLst>
        </pc:spChg>
        <pc:spChg chg="add mod">
          <ac:chgData name="Oscar Castañeda" userId="3f943b97-02bc-4e14-8e9e-f2d99690f356" providerId="ADAL" clId="{9AB8DAD9-0B43-9F46-B049-225DFD4573FC}" dt="2022-04-04T03:46:21.984" v="590" actId="1076"/>
          <ac:spMkLst>
            <pc:docMk/>
            <pc:sldMk cId="2621583927" sldId="259"/>
            <ac:spMk id="4" creationId="{8405F011-1FA9-6543-A06E-F0C846AF7C0E}"/>
          </ac:spMkLst>
        </pc:spChg>
        <pc:picChg chg="add">
          <ac:chgData name="Oscar Castañeda" userId="3f943b97-02bc-4e14-8e9e-f2d99690f356" providerId="ADAL" clId="{9AB8DAD9-0B43-9F46-B049-225DFD4573FC}" dt="2022-04-04T02:26:07.037" v="213"/>
          <ac:picMkLst>
            <pc:docMk/>
            <pc:sldMk cId="2621583927" sldId="259"/>
            <ac:picMk id="5" creationId="{8523B166-5A5F-DE4E-9FCA-659C9A008157}"/>
          </ac:picMkLst>
        </pc:picChg>
        <pc:picChg chg="add del mod">
          <ac:chgData name="Oscar Castañeda" userId="3f943b97-02bc-4e14-8e9e-f2d99690f356" providerId="ADAL" clId="{9AB8DAD9-0B43-9F46-B049-225DFD4573FC}" dt="2022-04-04T03:45:54.798" v="579" actId="478"/>
          <ac:picMkLst>
            <pc:docMk/>
            <pc:sldMk cId="2621583927" sldId="259"/>
            <ac:picMk id="6" creationId="{243AD647-7DAE-6840-ABCE-6F2EFAB76AA9}"/>
          </ac:picMkLst>
        </pc:picChg>
      </pc:sldChg>
      <pc:sldChg chg="addSp delSp modSp ord">
        <pc:chgData name="Oscar Castañeda" userId="3f943b97-02bc-4e14-8e9e-f2d99690f356" providerId="ADAL" clId="{9AB8DAD9-0B43-9F46-B049-225DFD4573FC}" dt="2022-04-04T03:49:16.196" v="601" actId="20577"/>
        <pc:sldMkLst>
          <pc:docMk/>
          <pc:sldMk cId="2596449958" sldId="260"/>
        </pc:sldMkLst>
        <pc:spChg chg="del mod">
          <ac:chgData name="Oscar Castañeda" userId="3f943b97-02bc-4e14-8e9e-f2d99690f356" providerId="ADAL" clId="{9AB8DAD9-0B43-9F46-B049-225DFD4573FC}" dt="2022-04-04T02:42:05.384" v="306" actId="478"/>
          <ac:spMkLst>
            <pc:docMk/>
            <pc:sldMk cId="2596449958" sldId="260"/>
            <ac:spMk id="2" creationId="{45A559DC-524E-8E24-DD79-527B1F310E4C}"/>
          </ac:spMkLst>
        </pc:spChg>
        <pc:spChg chg="mod">
          <ac:chgData name="Oscar Castañeda" userId="3f943b97-02bc-4e14-8e9e-f2d99690f356" providerId="ADAL" clId="{9AB8DAD9-0B43-9F46-B049-225DFD4573FC}" dt="2022-04-04T03:49:16.196" v="601" actId="20577"/>
          <ac:spMkLst>
            <pc:docMk/>
            <pc:sldMk cId="2596449958" sldId="260"/>
            <ac:spMk id="3" creationId="{00000000-0000-0000-0000-000000000000}"/>
          </ac:spMkLst>
        </pc:spChg>
        <pc:spChg chg="add mod">
          <ac:chgData name="Oscar Castañeda" userId="3f943b97-02bc-4e14-8e9e-f2d99690f356" providerId="ADAL" clId="{9AB8DAD9-0B43-9F46-B049-225DFD4573FC}" dt="2022-04-04T02:13:00.843" v="83" actId="167"/>
          <ac:spMkLst>
            <pc:docMk/>
            <pc:sldMk cId="2596449958" sldId="260"/>
            <ac:spMk id="4" creationId="{8965D639-50E2-7449-8F0D-120E2B379C00}"/>
          </ac:spMkLst>
        </pc:spChg>
        <pc:picChg chg="add">
          <ac:chgData name="Oscar Castañeda" userId="3f943b97-02bc-4e14-8e9e-f2d99690f356" providerId="ADAL" clId="{9AB8DAD9-0B43-9F46-B049-225DFD4573FC}" dt="2022-04-04T02:26:08.541" v="214"/>
          <ac:picMkLst>
            <pc:docMk/>
            <pc:sldMk cId="2596449958" sldId="260"/>
            <ac:picMk id="5" creationId="{223CC677-04D1-4042-ABF2-3E25D35DA6C3}"/>
          </ac:picMkLst>
        </pc:picChg>
        <pc:picChg chg="add mod">
          <ac:chgData name="Oscar Castañeda" userId="3f943b97-02bc-4e14-8e9e-f2d99690f356" providerId="ADAL" clId="{9AB8DAD9-0B43-9F46-B049-225DFD4573FC}" dt="2022-04-04T02:50:56.368" v="419" actId="1076"/>
          <ac:picMkLst>
            <pc:docMk/>
            <pc:sldMk cId="2596449958" sldId="260"/>
            <ac:picMk id="7" creationId="{0A74B1D8-56D8-AE47-8594-5F804BD84B40}"/>
          </ac:picMkLst>
        </pc:picChg>
        <pc:picChg chg="add mod">
          <ac:chgData name="Oscar Castañeda" userId="3f943b97-02bc-4e14-8e9e-f2d99690f356" providerId="ADAL" clId="{9AB8DAD9-0B43-9F46-B049-225DFD4573FC}" dt="2022-04-04T02:50:56.368" v="419" actId="1076"/>
          <ac:picMkLst>
            <pc:docMk/>
            <pc:sldMk cId="2596449958" sldId="260"/>
            <ac:picMk id="9" creationId="{E3320EA2-CD96-104E-8736-582FB66DDFB4}"/>
          </ac:picMkLst>
        </pc:picChg>
        <pc:picChg chg="add mod">
          <ac:chgData name="Oscar Castañeda" userId="3f943b97-02bc-4e14-8e9e-f2d99690f356" providerId="ADAL" clId="{9AB8DAD9-0B43-9F46-B049-225DFD4573FC}" dt="2022-04-04T02:50:56.368" v="419" actId="1076"/>
          <ac:picMkLst>
            <pc:docMk/>
            <pc:sldMk cId="2596449958" sldId="260"/>
            <ac:picMk id="11" creationId="{15F7F49B-2E91-9C4E-B674-966842486BF9}"/>
          </ac:picMkLst>
        </pc:picChg>
        <pc:picChg chg="add mod">
          <ac:chgData name="Oscar Castañeda" userId="3f943b97-02bc-4e14-8e9e-f2d99690f356" providerId="ADAL" clId="{9AB8DAD9-0B43-9F46-B049-225DFD4573FC}" dt="2022-04-04T02:50:56.368" v="419" actId="1076"/>
          <ac:picMkLst>
            <pc:docMk/>
            <pc:sldMk cId="2596449958" sldId="260"/>
            <ac:picMk id="13" creationId="{582321C8-7BE4-4B4C-9E01-4228753D5CD1}"/>
          </ac:picMkLst>
        </pc:picChg>
      </pc:sldChg>
      <pc:sldChg chg="addSp delSp modSp">
        <pc:chgData name="Oscar Castañeda" userId="3f943b97-02bc-4e14-8e9e-f2d99690f356" providerId="ADAL" clId="{9AB8DAD9-0B43-9F46-B049-225DFD4573FC}" dt="2022-04-04T03:49:52.157" v="634" actId="14100"/>
        <pc:sldMkLst>
          <pc:docMk/>
          <pc:sldMk cId="4043631249" sldId="261"/>
        </pc:sldMkLst>
        <pc:spChg chg="del mod">
          <ac:chgData name="Oscar Castañeda" userId="3f943b97-02bc-4e14-8e9e-f2d99690f356" providerId="ADAL" clId="{9AB8DAD9-0B43-9F46-B049-225DFD4573FC}" dt="2022-04-04T02:28:12.575" v="230" actId="478"/>
          <ac:spMkLst>
            <pc:docMk/>
            <pc:sldMk cId="4043631249" sldId="261"/>
            <ac:spMk id="2" creationId="{45A559DC-524E-8E24-DD79-527B1F310E4C}"/>
          </ac:spMkLst>
        </pc:spChg>
        <pc:spChg chg="mod">
          <ac:chgData name="Oscar Castañeda" userId="3f943b97-02bc-4e14-8e9e-f2d99690f356" providerId="ADAL" clId="{9AB8DAD9-0B43-9F46-B049-225DFD4573FC}" dt="2022-04-04T03:49:52.157" v="634" actId="14100"/>
          <ac:spMkLst>
            <pc:docMk/>
            <pc:sldMk cId="4043631249" sldId="261"/>
            <ac:spMk id="3" creationId="{00000000-0000-0000-0000-000000000000}"/>
          </ac:spMkLst>
        </pc:spChg>
        <pc:spChg chg="add mod">
          <ac:chgData name="Oscar Castañeda" userId="3f943b97-02bc-4e14-8e9e-f2d99690f356" providerId="ADAL" clId="{9AB8DAD9-0B43-9F46-B049-225DFD4573FC}" dt="2022-04-04T02:45:36.774" v="353" actId="1076"/>
          <ac:spMkLst>
            <pc:docMk/>
            <pc:sldMk cId="4043631249" sldId="261"/>
            <ac:spMk id="4" creationId="{209267F6-E183-9D40-800F-F9D68B2B826E}"/>
          </ac:spMkLst>
        </pc:spChg>
        <pc:picChg chg="add">
          <ac:chgData name="Oscar Castañeda" userId="3f943b97-02bc-4e14-8e9e-f2d99690f356" providerId="ADAL" clId="{9AB8DAD9-0B43-9F46-B049-225DFD4573FC}" dt="2022-04-04T02:29:04.011" v="242"/>
          <ac:picMkLst>
            <pc:docMk/>
            <pc:sldMk cId="4043631249" sldId="261"/>
            <ac:picMk id="5" creationId="{143E7062-3B8D-3047-8CAA-F51CF9B4ED10}"/>
          </ac:picMkLst>
        </pc:picChg>
        <pc:picChg chg="add del mod">
          <ac:chgData name="Oscar Castañeda" userId="3f943b97-02bc-4e14-8e9e-f2d99690f356" providerId="ADAL" clId="{9AB8DAD9-0B43-9F46-B049-225DFD4573FC}" dt="2022-04-04T02:45:32.644" v="352" actId="478"/>
          <ac:picMkLst>
            <pc:docMk/>
            <pc:sldMk cId="4043631249" sldId="261"/>
            <ac:picMk id="7" creationId="{82819577-344F-D445-B8CB-7AA9EC2D90CD}"/>
          </ac:picMkLst>
        </pc:picChg>
        <pc:picChg chg="add del mod">
          <ac:chgData name="Oscar Castañeda" userId="3f943b97-02bc-4e14-8e9e-f2d99690f356" providerId="ADAL" clId="{9AB8DAD9-0B43-9F46-B049-225DFD4573FC}" dt="2022-04-04T02:45:32.644" v="352" actId="478"/>
          <ac:picMkLst>
            <pc:docMk/>
            <pc:sldMk cId="4043631249" sldId="261"/>
            <ac:picMk id="8" creationId="{F4837CCE-B2C0-4C47-A174-8B55B3EDA873}"/>
          </ac:picMkLst>
        </pc:picChg>
        <pc:picChg chg="add mod">
          <ac:chgData name="Oscar Castañeda" userId="3f943b97-02bc-4e14-8e9e-f2d99690f356" providerId="ADAL" clId="{9AB8DAD9-0B43-9F46-B049-225DFD4573FC}" dt="2022-04-04T02:45:45.446" v="356" actId="1076"/>
          <ac:picMkLst>
            <pc:docMk/>
            <pc:sldMk cId="4043631249" sldId="261"/>
            <ac:picMk id="10" creationId="{35F4449F-9E8C-3B4A-B4D4-A5E2ECD73A35}"/>
          </ac:picMkLst>
        </pc:picChg>
        <pc:picChg chg="add del mod">
          <ac:chgData name="Oscar Castañeda" userId="3f943b97-02bc-4e14-8e9e-f2d99690f356" providerId="ADAL" clId="{9AB8DAD9-0B43-9F46-B049-225DFD4573FC}" dt="2022-04-04T02:46:37.290" v="364" actId="478"/>
          <ac:picMkLst>
            <pc:docMk/>
            <pc:sldMk cId="4043631249" sldId="261"/>
            <ac:picMk id="11" creationId="{61A3FC03-3C53-1B41-9E00-3E44D284157C}"/>
          </ac:picMkLst>
        </pc:picChg>
        <pc:picChg chg="add mod">
          <ac:chgData name="Oscar Castañeda" userId="3f943b97-02bc-4e14-8e9e-f2d99690f356" providerId="ADAL" clId="{9AB8DAD9-0B43-9F46-B049-225DFD4573FC}" dt="2022-04-04T02:47:28.972" v="388" actId="1076"/>
          <ac:picMkLst>
            <pc:docMk/>
            <pc:sldMk cId="4043631249" sldId="261"/>
            <ac:picMk id="13" creationId="{DB293774-D894-0F4E-BBD9-BC11176657B7}"/>
          </ac:picMkLst>
        </pc:picChg>
      </pc:sldChg>
      <pc:sldChg chg="addSp delSp modSp">
        <pc:chgData name="Oscar Castañeda" userId="3f943b97-02bc-4e14-8e9e-f2d99690f356" providerId="ADAL" clId="{9AB8DAD9-0B43-9F46-B049-225DFD4573FC}" dt="2022-04-04T03:49:58.660" v="635" actId="14100"/>
        <pc:sldMkLst>
          <pc:docMk/>
          <pc:sldMk cId="1040639774" sldId="262"/>
        </pc:sldMkLst>
        <pc:spChg chg="del mod">
          <ac:chgData name="Oscar Castañeda" userId="3f943b97-02bc-4e14-8e9e-f2d99690f356" providerId="ADAL" clId="{9AB8DAD9-0B43-9F46-B049-225DFD4573FC}" dt="2022-04-04T02:48:41.624" v="399" actId="478"/>
          <ac:spMkLst>
            <pc:docMk/>
            <pc:sldMk cId="1040639774" sldId="262"/>
            <ac:spMk id="2" creationId="{45A559DC-524E-8E24-DD79-527B1F310E4C}"/>
          </ac:spMkLst>
        </pc:spChg>
        <pc:spChg chg="mod">
          <ac:chgData name="Oscar Castañeda" userId="3f943b97-02bc-4e14-8e9e-f2d99690f356" providerId="ADAL" clId="{9AB8DAD9-0B43-9F46-B049-225DFD4573FC}" dt="2022-04-04T03:49:58.660" v="635" actId="14100"/>
          <ac:spMkLst>
            <pc:docMk/>
            <pc:sldMk cId="1040639774" sldId="262"/>
            <ac:spMk id="3" creationId="{00000000-0000-0000-0000-000000000000}"/>
          </ac:spMkLst>
        </pc:spChg>
        <pc:spChg chg="add mod">
          <ac:chgData name="Oscar Castañeda" userId="3f943b97-02bc-4e14-8e9e-f2d99690f356" providerId="ADAL" clId="{9AB8DAD9-0B43-9F46-B049-225DFD4573FC}" dt="2022-04-04T02:15:32.248" v="121" actId="167"/>
          <ac:spMkLst>
            <pc:docMk/>
            <pc:sldMk cId="1040639774" sldId="262"/>
            <ac:spMk id="4" creationId="{C0C540C3-A820-324C-9433-AFD089712476}"/>
          </ac:spMkLst>
        </pc:spChg>
        <pc:picChg chg="add">
          <ac:chgData name="Oscar Castañeda" userId="3f943b97-02bc-4e14-8e9e-f2d99690f356" providerId="ADAL" clId="{9AB8DAD9-0B43-9F46-B049-225DFD4573FC}" dt="2022-04-04T02:29:06.452" v="243"/>
          <ac:picMkLst>
            <pc:docMk/>
            <pc:sldMk cId="1040639774" sldId="262"/>
            <ac:picMk id="5" creationId="{AC94E84E-853F-9A4E-A096-AE3D9E613943}"/>
          </ac:picMkLst>
        </pc:picChg>
        <pc:picChg chg="add mod">
          <ac:chgData name="Oscar Castañeda" userId="3f943b97-02bc-4e14-8e9e-f2d99690f356" providerId="ADAL" clId="{9AB8DAD9-0B43-9F46-B049-225DFD4573FC}" dt="2022-04-04T02:50:41.384" v="414" actId="1076"/>
          <ac:picMkLst>
            <pc:docMk/>
            <pc:sldMk cId="1040639774" sldId="262"/>
            <ac:picMk id="6" creationId="{26815BB3-23B3-AA4E-BDE2-2923989D1DD9}"/>
          </ac:picMkLst>
        </pc:picChg>
        <pc:picChg chg="add mod">
          <ac:chgData name="Oscar Castañeda" userId="3f943b97-02bc-4e14-8e9e-f2d99690f356" providerId="ADAL" clId="{9AB8DAD9-0B43-9F46-B049-225DFD4573FC}" dt="2022-04-04T02:50:41.384" v="414" actId="1076"/>
          <ac:picMkLst>
            <pc:docMk/>
            <pc:sldMk cId="1040639774" sldId="262"/>
            <ac:picMk id="7" creationId="{189221F6-759D-E44C-B4D5-A688E836C375}"/>
          </ac:picMkLst>
        </pc:picChg>
        <pc:picChg chg="add mod modCrop">
          <ac:chgData name="Oscar Castañeda" userId="3f943b97-02bc-4e14-8e9e-f2d99690f356" providerId="ADAL" clId="{9AB8DAD9-0B43-9F46-B049-225DFD4573FC}" dt="2022-04-04T02:50:41.384" v="414" actId="1076"/>
          <ac:picMkLst>
            <pc:docMk/>
            <pc:sldMk cId="1040639774" sldId="262"/>
            <ac:picMk id="8" creationId="{A8EABD49-A0C6-DE45-8CCE-9347B01E3DB2}"/>
          </ac:picMkLst>
        </pc:picChg>
      </pc:sldChg>
      <pc:sldChg chg="addSp modSp">
        <pc:chgData name="Oscar Castañeda" userId="3f943b97-02bc-4e14-8e9e-f2d99690f356" providerId="ADAL" clId="{9AB8DAD9-0B43-9F46-B049-225DFD4573FC}" dt="2022-04-04T03:50:09.067" v="637" actId="20577"/>
        <pc:sldMkLst>
          <pc:docMk/>
          <pc:sldMk cId="13268685" sldId="263"/>
        </pc:sldMkLst>
        <pc:spChg chg="mod">
          <ac:chgData name="Oscar Castañeda" userId="3f943b97-02bc-4e14-8e9e-f2d99690f356" providerId="ADAL" clId="{9AB8DAD9-0B43-9F46-B049-225DFD4573FC}" dt="2022-04-04T03:50:09.067" v="637" actId="20577"/>
          <ac:spMkLst>
            <pc:docMk/>
            <pc:sldMk cId="13268685" sldId="263"/>
            <ac:spMk id="3" creationId="{00000000-0000-0000-0000-000000000000}"/>
          </ac:spMkLst>
        </pc:spChg>
        <pc:spChg chg="add mod">
          <ac:chgData name="Oscar Castañeda" userId="3f943b97-02bc-4e14-8e9e-f2d99690f356" providerId="ADAL" clId="{9AB8DAD9-0B43-9F46-B049-225DFD4573FC}" dt="2022-04-04T02:16:14.623" v="135" actId="167"/>
          <ac:spMkLst>
            <pc:docMk/>
            <pc:sldMk cId="13268685" sldId="263"/>
            <ac:spMk id="4" creationId="{1A9B368D-EE52-674A-99C4-80E11AA71DBF}"/>
          </ac:spMkLst>
        </pc:spChg>
        <pc:picChg chg="add mod">
          <ac:chgData name="Oscar Castañeda" userId="3f943b97-02bc-4e14-8e9e-f2d99690f356" providerId="ADAL" clId="{9AB8DAD9-0B43-9F46-B049-225DFD4573FC}" dt="2022-04-04T02:52:05.126" v="427" actId="1076"/>
          <ac:picMkLst>
            <pc:docMk/>
            <pc:sldMk cId="13268685" sldId="263"/>
            <ac:picMk id="2" creationId="{1EC46885-DDC5-B74E-BA2B-7504A4DDE22D}"/>
          </ac:picMkLst>
        </pc:picChg>
        <pc:picChg chg="add">
          <ac:chgData name="Oscar Castañeda" userId="3f943b97-02bc-4e14-8e9e-f2d99690f356" providerId="ADAL" clId="{9AB8DAD9-0B43-9F46-B049-225DFD4573FC}" dt="2022-04-04T02:29:08.453" v="244"/>
          <ac:picMkLst>
            <pc:docMk/>
            <pc:sldMk cId="13268685" sldId="263"/>
            <ac:picMk id="5" creationId="{B4A3FEDE-AAD1-214D-95FE-A2D8EF526C91}"/>
          </ac:picMkLst>
        </pc:picChg>
        <pc:picChg chg="add mod">
          <ac:chgData name="Oscar Castañeda" userId="3f943b97-02bc-4e14-8e9e-f2d99690f356" providerId="ADAL" clId="{9AB8DAD9-0B43-9F46-B049-225DFD4573FC}" dt="2022-04-04T02:52:42.430" v="431" actId="14100"/>
          <ac:picMkLst>
            <pc:docMk/>
            <pc:sldMk cId="13268685" sldId="263"/>
            <ac:picMk id="6" creationId="{8922948E-8407-5A48-9BE7-C1C2AB6962F5}"/>
          </ac:picMkLst>
        </pc:picChg>
      </pc:sldChg>
      <pc:sldChg chg="addSp modSp">
        <pc:chgData name="Oscar Castañeda" userId="3f943b97-02bc-4e14-8e9e-f2d99690f356" providerId="ADAL" clId="{9AB8DAD9-0B43-9F46-B049-225DFD4573FC}" dt="2022-04-04T03:15:10.604" v="441" actId="1076"/>
        <pc:sldMkLst>
          <pc:docMk/>
          <pc:sldMk cId="326964260" sldId="264"/>
        </pc:sldMkLst>
        <pc:spChg chg="mod">
          <ac:chgData name="Oscar Castañeda" userId="3f943b97-02bc-4e14-8e9e-f2d99690f356" providerId="ADAL" clId="{9AB8DAD9-0B43-9F46-B049-225DFD4573FC}" dt="2022-04-04T02:16:50.312" v="146" actId="403"/>
          <ac:spMkLst>
            <pc:docMk/>
            <pc:sldMk cId="326964260" sldId="264"/>
            <ac:spMk id="3" creationId="{00000000-0000-0000-0000-000000000000}"/>
          </ac:spMkLst>
        </pc:spChg>
        <pc:spChg chg="add mod">
          <ac:chgData name="Oscar Castañeda" userId="3f943b97-02bc-4e14-8e9e-f2d99690f356" providerId="ADAL" clId="{9AB8DAD9-0B43-9F46-B049-225DFD4573FC}" dt="2022-04-04T02:16:44.039" v="141" actId="167"/>
          <ac:spMkLst>
            <pc:docMk/>
            <pc:sldMk cId="326964260" sldId="264"/>
            <ac:spMk id="4" creationId="{ACA4EE9E-BCFD-1D4C-91C0-2C37721DB89D}"/>
          </ac:spMkLst>
        </pc:spChg>
        <pc:picChg chg="mod">
          <ac:chgData name="Oscar Castañeda" userId="3f943b97-02bc-4e14-8e9e-f2d99690f356" providerId="ADAL" clId="{9AB8DAD9-0B43-9F46-B049-225DFD4573FC}" dt="2022-04-04T03:15:10.604" v="441" actId="1076"/>
          <ac:picMkLst>
            <pc:docMk/>
            <pc:sldMk cId="326964260" sldId="264"/>
            <ac:picMk id="2" creationId="{6A486C69-D72B-F4CA-582D-199F0FA63090}"/>
          </ac:picMkLst>
        </pc:picChg>
      </pc:sldChg>
      <pc:sldChg chg="addSp modSp">
        <pc:chgData name="Oscar Castañeda" userId="3f943b97-02bc-4e14-8e9e-f2d99690f356" providerId="ADAL" clId="{9AB8DAD9-0B43-9F46-B049-225DFD4573FC}" dt="2022-04-04T02:29:42.429" v="253" actId="20577"/>
        <pc:sldMkLst>
          <pc:docMk/>
          <pc:sldMk cId="2100155398" sldId="265"/>
        </pc:sldMkLst>
        <pc:spChg chg="mod">
          <ac:chgData name="Oscar Castañeda" userId="3f943b97-02bc-4e14-8e9e-f2d99690f356" providerId="ADAL" clId="{9AB8DAD9-0B43-9F46-B049-225DFD4573FC}" dt="2022-04-04T02:29:42.429" v="253" actId="20577"/>
          <ac:spMkLst>
            <pc:docMk/>
            <pc:sldMk cId="2100155398" sldId="265"/>
            <ac:spMk id="3" creationId="{00000000-0000-0000-0000-000000000000}"/>
          </ac:spMkLst>
        </pc:spChg>
        <pc:spChg chg="add mod">
          <ac:chgData name="Oscar Castañeda" userId="3f943b97-02bc-4e14-8e9e-f2d99690f356" providerId="ADAL" clId="{9AB8DAD9-0B43-9F46-B049-225DFD4573FC}" dt="2022-04-04T02:16:55.870" v="148" actId="167"/>
          <ac:spMkLst>
            <pc:docMk/>
            <pc:sldMk cId="2100155398" sldId="265"/>
            <ac:spMk id="4" creationId="{7E8001AC-9E4B-DB45-90EE-017E1D2CED8E}"/>
          </ac:spMkLst>
        </pc:spChg>
        <pc:picChg chg="add mod">
          <ac:chgData name="Oscar Castañeda" userId="3f943b97-02bc-4e14-8e9e-f2d99690f356" providerId="ADAL" clId="{9AB8DAD9-0B43-9F46-B049-225DFD4573FC}" dt="2022-04-04T02:29:35.095" v="250" actId="1076"/>
          <ac:picMkLst>
            <pc:docMk/>
            <pc:sldMk cId="2100155398" sldId="265"/>
            <ac:picMk id="5" creationId="{88FCA8D2-6210-4E46-85BF-2E173CAB19F2}"/>
          </ac:picMkLst>
        </pc:picChg>
      </pc:sldChg>
      <pc:sldChg chg="addSp delSp modSp ord">
        <pc:chgData name="Oscar Castañeda" userId="3f943b97-02bc-4e14-8e9e-f2d99690f356" providerId="ADAL" clId="{9AB8DAD9-0B43-9F46-B049-225DFD4573FC}" dt="2022-04-04T03:47:04.753" v="592" actId="313"/>
        <pc:sldMkLst>
          <pc:docMk/>
          <pc:sldMk cId="3227887632" sldId="266"/>
        </pc:sldMkLst>
        <pc:spChg chg="mod">
          <ac:chgData name="Oscar Castañeda" userId="3f943b97-02bc-4e14-8e9e-f2d99690f356" providerId="ADAL" clId="{9AB8DAD9-0B43-9F46-B049-225DFD4573FC}" dt="2022-04-04T02:14:35.867" v="110" actId="403"/>
          <ac:spMkLst>
            <pc:docMk/>
            <pc:sldMk cId="3227887632" sldId="266"/>
            <ac:spMk id="2" creationId="{45A559DC-524E-8E24-DD79-527B1F310E4C}"/>
          </ac:spMkLst>
        </pc:spChg>
        <pc:spChg chg="add mod">
          <ac:chgData name="Oscar Castañeda" userId="3f943b97-02bc-4e14-8e9e-f2d99690f356" providerId="ADAL" clId="{9AB8DAD9-0B43-9F46-B049-225DFD4573FC}" dt="2022-04-04T02:14:30.066" v="107" actId="167"/>
          <ac:spMkLst>
            <pc:docMk/>
            <pc:sldMk cId="3227887632" sldId="266"/>
            <ac:spMk id="3" creationId="{05E17242-2499-AC46-8FC4-2C39F20E6F64}"/>
          </ac:spMkLst>
        </pc:spChg>
        <pc:spChg chg="add mod">
          <ac:chgData name="Oscar Castañeda" userId="3f943b97-02bc-4e14-8e9e-f2d99690f356" providerId="ADAL" clId="{9AB8DAD9-0B43-9F46-B049-225DFD4573FC}" dt="2022-04-04T03:47:04.753" v="592" actId="313"/>
          <ac:spMkLst>
            <pc:docMk/>
            <pc:sldMk cId="3227887632" sldId="266"/>
            <ac:spMk id="8" creationId="{16C95937-85B3-8A4E-9BF3-20395BCA0CC7}"/>
          </ac:spMkLst>
        </pc:spChg>
        <pc:picChg chg="add del mod">
          <ac:chgData name="Oscar Castañeda" userId="3f943b97-02bc-4e14-8e9e-f2d99690f356" providerId="ADAL" clId="{9AB8DAD9-0B43-9F46-B049-225DFD4573FC}" dt="2022-04-04T03:32:28.835" v="442" actId="478"/>
          <ac:picMkLst>
            <pc:docMk/>
            <pc:sldMk cId="3227887632" sldId="266"/>
            <ac:picMk id="5" creationId="{65AA08A3-01FB-B44F-A465-CA711CA6A4C7}"/>
          </ac:picMkLst>
        </pc:picChg>
        <pc:picChg chg="add">
          <ac:chgData name="Oscar Castañeda" userId="3f943b97-02bc-4e14-8e9e-f2d99690f356" providerId="ADAL" clId="{9AB8DAD9-0B43-9F46-B049-225DFD4573FC}" dt="2022-04-04T02:29:02.232" v="241"/>
          <ac:picMkLst>
            <pc:docMk/>
            <pc:sldMk cId="3227887632" sldId="266"/>
            <ac:picMk id="6" creationId="{15B26658-0EDD-2743-978D-8C82B195C916}"/>
          </ac:picMkLst>
        </pc:picChg>
        <pc:picChg chg="add mod">
          <ac:chgData name="Oscar Castañeda" userId="3f943b97-02bc-4e14-8e9e-f2d99690f356" providerId="ADAL" clId="{9AB8DAD9-0B43-9F46-B049-225DFD4573FC}" dt="2022-04-04T03:32:35.332" v="443"/>
          <ac:picMkLst>
            <pc:docMk/>
            <pc:sldMk cId="3227887632" sldId="266"/>
            <ac:picMk id="7" creationId="{57599BB5-D096-9D42-9E9B-2579E370E0BF}"/>
          </ac:picMkLst>
        </pc:picChg>
      </pc:sldChg>
      <pc:sldChg chg="addSp delSp modSp add ord">
        <pc:chgData name="Oscar Castañeda" userId="3f943b97-02bc-4e14-8e9e-f2d99690f356" providerId="ADAL" clId="{9AB8DAD9-0B43-9F46-B049-225DFD4573FC}" dt="2022-04-04T03:46:16.825" v="589"/>
        <pc:sldMkLst>
          <pc:docMk/>
          <pc:sldMk cId="5577494" sldId="267"/>
        </pc:sldMkLst>
        <pc:spChg chg="del">
          <ac:chgData name="Oscar Castañeda" userId="3f943b97-02bc-4e14-8e9e-f2d99690f356" providerId="ADAL" clId="{9AB8DAD9-0B43-9F46-B049-225DFD4573FC}" dt="2022-04-04T03:44:36.992" v="576" actId="478"/>
          <ac:spMkLst>
            <pc:docMk/>
            <pc:sldMk cId="5577494" sldId="267"/>
            <ac:spMk id="2" creationId="{D6A8C3F2-B9BD-5206-39B9-355D5EF7BD54}"/>
          </ac:spMkLst>
        </pc:spChg>
        <pc:spChg chg="del">
          <ac:chgData name="Oscar Castañeda" userId="3f943b97-02bc-4e14-8e9e-f2d99690f356" providerId="ADAL" clId="{9AB8DAD9-0B43-9F46-B049-225DFD4573FC}" dt="2022-04-04T03:44:33.866" v="574" actId="478"/>
          <ac:spMkLst>
            <pc:docMk/>
            <pc:sldMk cId="5577494" sldId="267"/>
            <ac:spMk id="3" creationId="{00000000-0000-0000-0000-000000000000}"/>
          </ac:spMkLst>
        </pc:spChg>
        <pc:spChg chg="del">
          <ac:chgData name="Oscar Castañeda" userId="3f943b97-02bc-4e14-8e9e-f2d99690f356" providerId="ADAL" clId="{9AB8DAD9-0B43-9F46-B049-225DFD4573FC}" dt="2022-04-04T03:44:29.800" v="572" actId="478"/>
          <ac:spMkLst>
            <pc:docMk/>
            <pc:sldMk cId="5577494" sldId="267"/>
            <ac:spMk id="4" creationId="{8405F011-1FA9-6543-A06E-F0C846AF7C0E}"/>
          </ac:spMkLst>
        </pc:spChg>
        <pc:spChg chg="add del mod">
          <ac:chgData name="Oscar Castañeda" userId="3f943b97-02bc-4e14-8e9e-f2d99690f356" providerId="ADAL" clId="{9AB8DAD9-0B43-9F46-B049-225DFD4573FC}" dt="2022-04-04T03:44:34.944" v="575" actId="478"/>
          <ac:spMkLst>
            <pc:docMk/>
            <pc:sldMk cId="5577494" sldId="267"/>
            <ac:spMk id="8" creationId="{89B7676C-4100-7A48-B720-760AF3E9E4E2}"/>
          </ac:spMkLst>
        </pc:spChg>
        <pc:picChg chg="mod">
          <ac:chgData name="Oscar Castañeda" userId="3f943b97-02bc-4e14-8e9e-f2d99690f356" providerId="ADAL" clId="{9AB8DAD9-0B43-9F46-B049-225DFD4573FC}" dt="2022-04-04T03:44:40.346" v="578" actId="14100"/>
          <ac:picMkLst>
            <pc:docMk/>
            <pc:sldMk cId="5577494" sldId="267"/>
            <ac:picMk id="6" creationId="{243AD647-7DAE-6840-ABCE-6F2EFAB76AA9}"/>
          </ac:picMkLst>
        </pc:picChg>
      </pc:sldChg>
      <pc:sldChg chg="addSp delSp modSp add del">
        <pc:chgData name="Oscar Castañeda" userId="3f943b97-02bc-4e14-8e9e-f2d99690f356" providerId="ADAL" clId="{9AB8DAD9-0B43-9F46-B049-225DFD4573FC}" dt="2022-04-04T03:43:00.686" v="569" actId="2696"/>
        <pc:sldMkLst>
          <pc:docMk/>
          <pc:sldMk cId="1328468168" sldId="267"/>
        </pc:sldMkLst>
        <pc:spChg chg="del">
          <ac:chgData name="Oscar Castañeda" userId="3f943b97-02bc-4e14-8e9e-f2d99690f356" providerId="ADAL" clId="{9AB8DAD9-0B43-9F46-B049-225DFD4573FC}" dt="2022-04-04T03:41:01.699" v="535" actId="478"/>
          <ac:spMkLst>
            <pc:docMk/>
            <pc:sldMk cId="1328468168" sldId="267"/>
            <ac:spMk id="2" creationId="{D6A8C3F2-B9BD-5206-39B9-355D5EF7BD54}"/>
          </ac:spMkLst>
        </pc:spChg>
        <pc:spChg chg="del">
          <ac:chgData name="Oscar Castañeda" userId="3f943b97-02bc-4e14-8e9e-f2d99690f356" providerId="ADAL" clId="{9AB8DAD9-0B43-9F46-B049-225DFD4573FC}" dt="2022-04-04T03:41:00.672" v="534" actId="478"/>
          <ac:spMkLst>
            <pc:docMk/>
            <pc:sldMk cId="1328468168" sldId="267"/>
            <ac:spMk id="3" creationId="{00000000-0000-0000-0000-000000000000}"/>
          </ac:spMkLst>
        </pc:spChg>
        <pc:spChg chg="add del">
          <ac:chgData name="Oscar Castañeda" userId="3f943b97-02bc-4e14-8e9e-f2d99690f356" providerId="ADAL" clId="{9AB8DAD9-0B43-9F46-B049-225DFD4573FC}" dt="2022-04-04T03:41:04.784" v="537" actId="478"/>
          <ac:spMkLst>
            <pc:docMk/>
            <pc:sldMk cId="1328468168" sldId="267"/>
            <ac:spMk id="4" creationId="{8405F011-1FA9-6543-A06E-F0C846AF7C0E}"/>
          </ac:spMkLst>
        </pc:spChg>
        <pc:spChg chg="add del mod">
          <ac:chgData name="Oscar Castañeda" userId="3f943b97-02bc-4e14-8e9e-f2d99690f356" providerId="ADAL" clId="{9AB8DAD9-0B43-9F46-B049-225DFD4573FC}" dt="2022-04-04T03:41:06.971" v="538" actId="478"/>
          <ac:spMkLst>
            <pc:docMk/>
            <pc:sldMk cId="1328468168" sldId="267"/>
            <ac:spMk id="7" creationId="{EB521458-AB24-0F40-B8AD-6ACE925F407B}"/>
          </ac:spMkLst>
        </pc:spChg>
        <pc:picChg chg="add mod">
          <ac:chgData name="Oscar Castañeda" userId="3f943b97-02bc-4e14-8e9e-f2d99690f356" providerId="ADAL" clId="{9AB8DAD9-0B43-9F46-B049-225DFD4573FC}" dt="2022-04-04T03:41:21.335" v="539"/>
          <ac:picMkLst>
            <pc:docMk/>
            <pc:sldMk cId="1328468168" sldId="267"/>
            <ac:picMk id="9" creationId="{DC81F92B-B9FF-E74A-9C77-EDFF0E8757CE}"/>
          </ac:picMkLst>
        </pc:picChg>
      </pc:sldChg>
    </pc:docChg>
  </pc:docChgLst>
  <pc:docChgLst>
    <pc:chgData name="Oscar Castañeda" userId="S::oscar.castaneda@beat.com.co::3f943b97-02bc-4e14-8e9e-f2d99690f356" providerId="AD" clId="Web-{C089B353-2C24-DD39-2E6D-C9231D933A12}"/>
    <pc:docChg chg="modSld">
      <pc:chgData name="Oscar Castañeda" userId="S::oscar.castaneda@beat.com.co::3f943b97-02bc-4e14-8e9e-f2d99690f356" providerId="AD" clId="Web-{C089B353-2C24-DD39-2E6D-C9231D933A12}" dt="2022-04-04T03:55:06.410" v="35" actId="14100"/>
      <pc:docMkLst>
        <pc:docMk/>
      </pc:docMkLst>
      <pc:sldChg chg="modSp">
        <pc:chgData name="Oscar Castañeda" userId="S::oscar.castaneda@beat.com.co::3f943b97-02bc-4e14-8e9e-f2d99690f356" providerId="AD" clId="Web-{C089B353-2C24-DD39-2E6D-C9231D933A12}" dt="2022-04-04T03:51:34.969" v="9" actId="20577"/>
        <pc:sldMkLst>
          <pc:docMk/>
          <pc:sldMk cId="3113939988" sldId="257"/>
        </pc:sldMkLst>
        <pc:spChg chg="mod">
          <ac:chgData name="Oscar Castañeda" userId="S::oscar.castaneda@beat.com.co::3f943b97-02bc-4e14-8e9e-f2d99690f356" providerId="AD" clId="Web-{C089B353-2C24-DD39-2E6D-C9231D933A12}" dt="2022-04-04T03:51:34.969" v="9" actId="20577"/>
          <ac:spMkLst>
            <pc:docMk/>
            <pc:sldMk cId="3113939988" sldId="257"/>
            <ac:spMk id="3" creationId="{00000000-0000-0000-0000-000000000000}"/>
          </ac:spMkLst>
        </pc:spChg>
      </pc:sldChg>
      <pc:sldChg chg="modSp">
        <pc:chgData name="Oscar Castañeda" userId="S::oscar.castaneda@beat.com.co::3f943b97-02bc-4e14-8e9e-f2d99690f356" providerId="AD" clId="Web-{C089B353-2C24-DD39-2E6D-C9231D933A12}" dt="2022-04-04T03:53:31.049" v="25" actId="20577"/>
        <pc:sldMkLst>
          <pc:docMk/>
          <pc:sldMk cId="685735538" sldId="258"/>
        </pc:sldMkLst>
        <pc:spChg chg="mod">
          <ac:chgData name="Oscar Castañeda" userId="S::oscar.castaneda@beat.com.co::3f943b97-02bc-4e14-8e9e-f2d99690f356" providerId="AD" clId="Web-{C089B353-2C24-DD39-2E6D-C9231D933A12}" dt="2022-04-04T03:53:31.049" v="25" actId="20577"/>
          <ac:spMkLst>
            <pc:docMk/>
            <pc:sldMk cId="685735538" sldId="258"/>
            <ac:spMk id="3" creationId="{00000000-0000-0000-0000-000000000000}"/>
          </ac:spMkLst>
        </pc:spChg>
      </pc:sldChg>
      <pc:sldChg chg="modSp">
        <pc:chgData name="Oscar Castañeda" userId="S::oscar.castaneda@beat.com.co::3f943b97-02bc-4e14-8e9e-f2d99690f356" providerId="AD" clId="Web-{C089B353-2C24-DD39-2E6D-C9231D933A12}" dt="2022-04-04T03:51:56.329" v="13" actId="20577"/>
        <pc:sldMkLst>
          <pc:docMk/>
          <pc:sldMk cId="2621583927" sldId="259"/>
        </pc:sldMkLst>
        <pc:spChg chg="mod">
          <ac:chgData name="Oscar Castañeda" userId="S::oscar.castaneda@beat.com.co::3f943b97-02bc-4e14-8e9e-f2d99690f356" providerId="AD" clId="Web-{C089B353-2C24-DD39-2E6D-C9231D933A12}" dt="2022-04-04T03:51:56.329" v="13" actId="20577"/>
          <ac:spMkLst>
            <pc:docMk/>
            <pc:sldMk cId="2621583927" sldId="259"/>
            <ac:spMk id="3" creationId="{00000000-0000-0000-0000-000000000000}"/>
          </ac:spMkLst>
        </pc:spChg>
      </pc:sldChg>
      <pc:sldChg chg="modSp">
        <pc:chgData name="Oscar Castañeda" userId="S::oscar.castaneda@beat.com.co::3f943b97-02bc-4e14-8e9e-f2d99690f356" providerId="AD" clId="Web-{C089B353-2C24-DD39-2E6D-C9231D933A12}" dt="2022-04-04T03:54:09.597" v="31" actId="1076"/>
        <pc:sldMkLst>
          <pc:docMk/>
          <pc:sldMk cId="2596449958" sldId="260"/>
        </pc:sldMkLst>
        <pc:spChg chg="mod">
          <ac:chgData name="Oscar Castañeda" userId="S::oscar.castaneda@beat.com.co::3f943b97-02bc-4e14-8e9e-f2d99690f356" providerId="AD" clId="Web-{C089B353-2C24-DD39-2E6D-C9231D933A12}" dt="2022-04-04T03:52:16.345" v="15" actId="20577"/>
          <ac:spMkLst>
            <pc:docMk/>
            <pc:sldMk cId="2596449958" sldId="260"/>
            <ac:spMk id="3" creationId="{00000000-0000-0000-0000-000000000000}"/>
          </ac:spMkLst>
        </pc:spChg>
        <pc:picChg chg="mod">
          <ac:chgData name="Oscar Castañeda" userId="S::oscar.castaneda@beat.com.co::3f943b97-02bc-4e14-8e9e-f2d99690f356" providerId="AD" clId="Web-{C089B353-2C24-DD39-2E6D-C9231D933A12}" dt="2022-04-04T03:54:09.566" v="28" actId="1076"/>
          <ac:picMkLst>
            <pc:docMk/>
            <pc:sldMk cId="2596449958" sldId="260"/>
            <ac:picMk id="7" creationId="{0A74B1D8-56D8-AE47-8594-5F804BD84B40}"/>
          </ac:picMkLst>
        </pc:picChg>
        <pc:picChg chg="mod">
          <ac:chgData name="Oscar Castañeda" userId="S::oscar.castaneda@beat.com.co::3f943b97-02bc-4e14-8e9e-f2d99690f356" providerId="AD" clId="Web-{C089B353-2C24-DD39-2E6D-C9231D933A12}" dt="2022-04-04T03:54:09.581" v="29" actId="1076"/>
          <ac:picMkLst>
            <pc:docMk/>
            <pc:sldMk cId="2596449958" sldId="260"/>
            <ac:picMk id="9" creationId="{E3320EA2-CD96-104E-8736-582FB66DDFB4}"/>
          </ac:picMkLst>
        </pc:picChg>
        <pc:picChg chg="mod">
          <ac:chgData name="Oscar Castañeda" userId="S::oscar.castaneda@beat.com.co::3f943b97-02bc-4e14-8e9e-f2d99690f356" providerId="AD" clId="Web-{C089B353-2C24-DD39-2E6D-C9231D933A12}" dt="2022-04-04T03:54:09.581" v="30" actId="1076"/>
          <ac:picMkLst>
            <pc:docMk/>
            <pc:sldMk cId="2596449958" sldId="260"/>
            <ac:picMk id="11" creationId="{15F7F49B-2E91-9C4E-B674-966842486BF9}"/>
          </ac:picMkLst>
        </pc:picChg>
        <pc:picChg chg="mod">
          <ac:chgData name="Oscar Castañeda" userId="S::oscar.castaneda@beat.com.co::3f943b97-02bc-4e14-8e9e-f2d99690f356" providerId="AD" clId="Web-{C089B353-2C24-DD39-2E6D-C9231D933A12}" dt="2022-04-04T03:54:09.597" v="31" actId="1076"/>
          <ac:picMkLst>
            <pc:docMk/>
            <pc:sldMk cId="2596449958" sldId="260"/>
            <ac:picMk id="13" creationId="{582321C8-7BE4-4B4C-9E01-4228753D5CD1}"/>
          </ac:picMkLst>
        </pc:picChg>
      </pc:sldChg>
      <pc:sldChg chg="modSp">
        <pc:chgData name="Oscar Castañeda" userId="S::oscar.castaneda@beat.com.co::3f943b97-02bc-4e14-8e9e-f2d99690f356" providerId="AD" clId="Web-{C089B353-2C24-DD39-2E6D-C9231D933A12}" dt="2022-04-04T03:52:26.267" v="17" actId="20577"/>
        <pc:sldMkLst>
          <pc:docMk/>
          <pc:sldMk cId="4043631249" sldId="261"/>
        </pc:sldMkLst>
        <pc:spChg chg="mod">
          <ac:chgData name="Oscar Castañeda" userId="S::oscar.castaneda@beat.com.co::3f943b97-02bc-4e14-8e9e-f2d99690f356" providerId="AD" clId="Web-{C089B353-2C24-DD39-2E6D-C9231D933A12}" dt="2022-04-04T03:52:26.267" v="17" actId="20577"/>
          <ac:spMkLst>
            <pc:docMk/>
            <pc:sldMk cId="4043631249" sldId="261"/>
            <ac:spMk id="3" creationId="{00000000-0000-0000-0000-000000000000}"/>
          </ac:spMkLst>
        </pc:spChg>
      </pc:sldChg>
      <pc:sldChg chg="modSp">
        <pc:chgData name="Oscar Castañeda" userId="S::oscar.castaneda@beat.com.co::3f943b97-02bc-4e14-8e9e-f2d99690f356" providerId="AD" clId="Web-{C089B353-2C24-DD39-2E6D-C9231D933A12}" dt="2022-04-04T03:52:44.517" v="19" actId="20577"/>
        <pc:sldMkLst>
          <pc:docMk/>
          <pc:sldMk cId="1040639774" sldId="262"/>
        </pc:sldMkLst>
        <pc:spChg chg="mod">
          <ac:chgData name="Oscar Castañeda" userId="S::oscar.castaneda@beat.com.co::3f943b97-02bc-4e14-8e9e-f2d99690f356" providerId="AD" clId="Web-{C089B353-2C24-DD39-2E6D-C9231D933A12}" dt="2022-04-04T03:52:44.517" v="19" actId="20577"/>
          <ac:spMkLst>
            <pc:docMk/>
            <pc:sldMk cId="1040639774" sldId="262"/>
            <ac:spMk id="3" creationId="{00000000-0000-0000-0000-000000000000}"/>
          </ac:spMkLst>
        </pc:spChg>
      </pc:sldChg>
      <pc:sldChg chg="modSp">
        <pc:chgData name="Oscar Castañeda" userId="S::oscar.castaneda@beat.com.co::3f943b97-02bc-4e14-8e9e-f2d99690f356" providerId="AD" clId="Web-{C089B353-2C24-DD39-2E6D-C9231D933A12}" dt="2022-04-04T03:53:08.455" v="22" actId="20577"/>
        <pc:sldMkLst>
          <pc:docMk/>
          <pc:sldMk cId="13268685" sldId="263"/>
        </pc:sldMkLst>
        <pc:spChg chg="mod">
          <ac:chgData name="Oscar Castañeda" userId="S::oscar.castaneda@beat.com.co::3f943b97-02bc-4e14-8e9e-f2d99690f356" providerId="AD" clId="Web-{C089B353-2C24-DD39-2E6D-C9231D933A12}" dt="2022-04-04T03:53:08.455" v="22" actId="20577"/>
          <ac:spMkLst>
            <pc:docMk/>
            <pc:sldMk cId="13268685" sldId="263"/>
            <ac:spMk id="3" creationId="{00000000-0000-0000-0000-000000000000}"/>
          </ac:spMkLst>
        </pc:spChg>
      </pc:sldChg>
      <pc:sldChg chg="addSp delSp modSp">
        <pc:chgData name="Oscar Castañeda" userId="S::oscar.castaneda@beat.com.co::3f943b97-02bc-4e14-8e9e-f2d99690f356" providerId="AD" clId="Web-{C089B353-2C24-DD39-2E6D-C9231D933A12}" dt="2022-04-04T03:55:06.410" v="35" actId="14100"/>
        <pc:sldMkLst>
          <pc:docMk/>
          <pc:sldMk cId="326964260" sldId="264"/>
        </pc:sldMkLst>
        <pc:picChg chg="del">
          <ac:chgData name="Oscar Castañeda" userId="S::oscar.castaneda@beat.com.co::3f943b97-02bc-4e14-8e9e-f2d99690f356" providerId="AD" clId="Web-{C089B353-2C24-DD39-2E6D-C9231D933A12}" dt="2022-04-04T03:54:55.379" v="32"/>
          <ac:picMkLst>
            <pc:docMk/>
            <pc:sldMk cId="326964260" sldId="264"/>
            <ac:picMk id="2" creationId="{6A486C69-D72B-F4CA-582D-199F0FA63090}"/>
          </ac:picMkLst>
        </pc:picChg>
        <pc:picChg chg="add mod">
          <ac:chgData name="Oscar Castañeda" userId="S::oscar.castaneda@beat.com.co::3f943b97-02bc-4e14-8e9e-f2d99690f356" providerId="AD" clId="Web-{C089B353-2C24-DD39-2E6D-C9231D933A12}" dt="2022-04-04T03:55:06.410" v="35" actId="14100"/>
          <ac:picMkLst>
            <pc:docMk/>
            <pc:sldMk cId="326964260" sldId="264"/>
            <ac:picMk id="4" creationId="{8F393E6C-9698-0F33-B9DD-554B6ACE6D0A}"/>
          </ac:picMkLst>
        </pc:picChg>
      </pc:sldChg>
      <pc:sldChg chg="modSp">
        <pc:chgData name="Oscar Castañeda" userId="S::oscar.castaneda@beat.com.co::3f943b97-02bc-4e14-8e9e-f2d99690f356" providerId="AD" clId="Web-{C089B353-2C24-DD39-2E6D-C9231D933A12}" dt="2022-04-04T03:53:57.518" v="27" actId="20577"/>
        <pc:sldMkLst>
          <pc:docMk/>
          <pc:sldMk cId="3227887632" sldId="266"/>
        </pc:sldMkLst>
        <pc:spChg chg="mod">
          <ac:chgData name="Oscar Castañeda" userId="S::oscar.castaneda@beat.com.co::3f943b97-02bc-4e14-8e9e-f2d99690f356" providerId="AD" clId="Web-{C089B353-2C24-DD39-2E6D-C9231D933A12}" dt="2022-04-04T03:53:57.518" v="27" actId="20577"/>
          <ac:spMkLst>
            <pc:docMk/>
            <pc:sldMk cId="3227887632" sldId="266"/>
            <ac:spMk id="8" creationId="{16C95937-85B3-8A4E-9BF3-20395BCA0CC7}"/>
          </ac:spMkLst>
        </pc:spChg>
      </pc:sldChg>
    </pc:docChg>
  </pc:docChgLst>
  <pc:docChgLst>
    <pc:chgData name="Oscar Castañeda" userId="S::oscar.castaneda@beat.com.co::3f943b97-02bc-4e14-8e9e-f2d99690f356" providerId="AD" clId="Web-{2B45884D-46BC-1E13-D962-1AD820AEF79B}"/>
    <pc:docChg chg="modSld">
      <pc:chgData name="Oscar Castañeda" userId="S::oscar.castaneda@beat.com.co::3f943b97-02bc-4e14-8e9e-f2d99690f356" providerId="AD" clId="Web-{2B45884D-46BC-1E13-D962-1AD820AEF79B}" dt="2022-04-04T03:55:38.342" v="4" actId="1076"/>
      <pc:docMkLst>
        <pc:docMk/>
      </pc:docMkLst>
      <pc:sldChg chg="modSp">
        <pc:chgData name="Oscar Castañeda" userId="S::oscar.castaneda@beat.com.co::3f943b97-02bc-4e14-8e9e-f2d99690f356" providerId="AD" clId="Web-{2B45884D-46BC-1E13-D962-1AD820AEF79B}" dt="2022-04-04T03:55:38.342" v="4" actId="1076"/>
        <pc:sldMkLst>
          <pc:docMk/>
          <pc:sldMk cId="2596449958" sldId="260"/>
        </pc:sldMkLst>
        <pc:spChg chg="mod">
          <ac:chgData name="Oscar Castañeda" userId="S::oscar.castaneda@beat.com.co::3f943b97-02bc-4e14-8e9e-f2d99690f356" providerId="AD" clId="Web-{2B45884D-46BC-1E13-D962-1AD820AEF79B}" dt="2022-04-04T03:55:34.576" v="0" actId="1076"/>
          <ac:spMkLst>
            <pc:docMk/>
            <pc:sldMk cId="2596449958" sldId="260"/>
            <ac:spMk id="3" creationId="{00000000-0000-0000-0000-000000000000}"/>
          </ac:spMkLst>
        </pc:spChg>
        <pc:picChg chg="mod">
          <ac:chgData name="Oscar Castañeda" userId="S::oscar.castaneda@beat.com.co::3f943b97-02bc-4e14-8e9e-f2d99690f356" providerId="AD" clId="Web-{2B45884D-46BC-1E13-D962-1AD820AEF79B}" dt="2022-04-04T03:55:38.279" v="1" actId="1076"/>
          <ac:picMkLst>
            <pc:docMk/>
            <pc:sldMk cId="2596449958" sldId="260"/>
            <ac:picMk id="7" creationId="{0A74B1D8-56D8-AE47-8594-5F804BD84B40}"/>
          </ac:picMkLst>
        </pc:picChg>
        <pc:picChg chg="mod">
          <ac:chgData name="Oscar Castañeda" userId="S::oscar.castaneda@beat.com.co::3f943b97-02bc-4e14-8e9e-f2d99690f356" providerId="AD" clId="Web-{2B45884D-46BC-1E13-D962-1AD820AEF79B}" dt="2022-04-04T03:55:38.311" v="2" actId="1076"/>
          <ac:picMkLst>
            <pc:docMk/>
            <pc:sldMk cId="2596449958" sldId="260"/>
            <ac:picMk id="9" creationId="{E3320EA2-CD96-104E-8736-582FB66DDFB4}"/>
          </ac:picMkLst>
        </pc:picChg>
        <pc:picChg chg="mod">
          <ac:chgData name="Oscar Castañeda" userId="S::oscar.castaneda@beat.com.co::3f943b97-02bc-4e14-8e9e-f2d99690f356" providerId="AD" clId="Web-{2B45884D-46BC-1E13-D962-1AD820AEF79B}" dt="2022-04-04T03:55:38.326" v="3" actId="1076"/>
          <ac:picMkLst>
            <pc:docMk/>
            <pc:sldMk cId="2596449958" sldId="260"/>
            <ac:picMk id="11" creationId="{15F7F49B-2E91-9C4E-B674-966842486BF9}"/>
          </ac:picMkLst>
        </pc:picChg>
        <pc:picChg chg="mod">
          <ac:chgData name="Oscar Castañeda" userId="S::oscar.castaneda@beat.com.co::3f943b97-02bc-4e14-8e9e-f2d99690f356" providerId="AD" clId="Web-{2B45884D-46BC-1E13-D962-1AD820AEF79B}" dt="2022-04-04T03:55:38.342" v="4" actId="1076"/>
          <ac:picMkLst>
            <pc:docMk/>
            <pc:sldMk cId="2596449958" sldId="260"/>
            <ac:picMk id="13" creationId="{582321C8-7BE4-4B4C-9E01-4228753D5CD1}"/>
          </ac:picMkLst>
        </pc:picChg>
      </pc:sldChg>
    </pc:docChg>
  </pc:docChgLst>
  <pc:docChgLst>
    <pc:chgData name="Oscar Castañeda" userId="S::oscar.castaneda@beat.com.co::3f943b97-02bc-4e14-8e9e-f2d99690f356" providerId="AD" clId="Web-{9E450048-FD20-85D9-0614-E4B226DD4564}"/>
    <pc:docChg chg="modSld">
      <pc:chgData name="Oscar Castañeda" userId="S::oscar.castaneda@beat.com.co::3f943b97-02bc-4e14-8e9e-f2d99690f356" providerId="AD" clId="Web-{9E450048-FD20-85D9-0614-E4B226DD4564}" dt="2022-04-03T21:27:59.089" v="3" actId="20577"/>
      <pc:docMkLst>
        <pc:docMk/>
      </pc:docMkLst>
      <pc:sldChg chg="modSp">
        <pc:chgData name="Oscar Castañeda" userId="S::oscar.castaneda@beat.com.co::3f943b97-02bc-4e14-8e9e-f2d99690f356" providerId="AD" clId="Web-{9E450048-FD20-85D9-0614-E4B226DD4564}" dt="2022-04-03T21:27:59.089" v="3" actId="20577"/>
        <pc:sldMkLst>
          <pc:docMk/>
          <pc:sldMk cId="2406273178" sldId="256"/>
        </pc:sldMkLst>
        <pc:spChg chg="mod">
          <ac:chgData name="Oscar Castañeda" userId="S::oscar.castaneda@beat.com.co::3f943b97-02bc-4e14-8e9e-f2d99690f356" providerId="AD" clId="Web-{9E450048-FD20-85D9-0614-E4B226DD4564}" dt="2022-04-03T21:27:59.089" v="3" actId="20577"/>
          <ac:spMkLst>
            <pc:docMk/>
            <pc:sldMk cId="2406273178" sldId="256"/>
            <ac:spMk id="3" creationId="{00000000-0000-0000-0000-000000000000}"/>
          </ac:spMkLst>
        </pc:spChg>
      </pc:sldChg>
    </pc:docChg>
  </pc:docChgLst>
  <pc:docChgLst>
    <pc:chgData name="Oscar Castañeda" userId="S::oscar.castaneda@beat.com.co::3f943b97-02bc-4e14-8e9e-f2d99690f356" providerId="AD" clId="Web-{1FA35C09-9F11-632F-8321-19EF24036A58}"/>
    <pc:docChg chg="modSld">
      <pc:chgData name="Oscar Castañeda" userId="S::oscar.castaneda@beat.com.co::3f943b97-02bc-4e14-8e9e-f2d99690f356" providerId="AD" clId="Web-{1FA35C09-9F11-632F-8321-19EF24036A58}" dt="2022-04-04T03:13:51.518" v="69" actId="1076"/>
      <pc:docMkLst>
        <pc:docMk/>
      </pc:docMkLst>
      <pc:sldChg chg="addSp modSp">
        <pc:chgData name="Oscar Castañeda" userId="S::oscar.castaneda@beat.com.co::3f943b97-02bc-4e14-8e9e-f2d99690f356" providerId="AD" clId="Web-{1FA35C09-9F11-632F-8321-19EF24036A58}" dt="2022-04-04T03:01:25.112" v="35" actId="20577"/>
        <pc:sldMkLst>
          <pc:docMk/>
          <pc:sldMk cId="2406273178" sldId="256"/>
        </pc:sldMkLst>
        <pc:spChg chg="mod">
          <ac:chgData name="Oscar Castañeda" userId="S::oscar.castaneda@beat.com.co::3f943b97-02bc-4e14-8e9e-f2d99690f356" providerId="AD" clId="Web-{1FA35C09-9F11-632F-8321-19EF24036A58}" dt="2022-04-04T03:01:25.112" v="35" actId="20577"/>
          <ac:spMkLst>
            <pc:docMk/>
            <pc:sldMk cId="2406273178" sldId="256"/>
            <ac:spMk id="3" creationId="{00000000-0000-0000-0000-000000000000}"/>
          </ac:spMkLst>
        </pc:spChg>
        <pc:picChg chg="add mod">
          <ac:chgData name="Oscar Castañeda" userId="S::oscar.castaneda@beat.com.co::3f943b97-02bc-4e14-8e9e-f2d99690f356" providerId="AD" clId="Web-{1FA35C09-9F11-632F-8321-19EF24036A58}" dt="2022-04-04T03:01:14.956" v="31" actId="1076"/>
          <ac:picMkLst>
            <pc:docMk/>
            <pc:sldMk cId="2406273178" sldId="256"/>
            <ac:picMk id="6" creationId="{5E60713D-974F-D3DF-8C1E-68E69112AA84}"/>
          </ac:picMkLst>
        </pc:picChg>
      </pc:sldChg>
      <pc:sldChg chg="modSp">
        <pc:chgData name="Oscar Castañeda" userId="S::oscar.castaneda@beat.com.co::3f943b97-02bc-4e14-8e9e-f2d99690f356" providerId="AD" clId="Web-{1FA35C09-9F11-632F-8321-19EF24036A58}" dt="2022-04-04T03:12:32.844" v="53" actId="1076"/>
        <pc:sldMkLst>
          <pc:docMk/>
          <pc:sldMk cId="3113939988" sldId="257"/>
        </pc:sldMkLst>
        <pc:spChg chg="mod">
          <ac:chgData name="Oscar Castañeda" userId="S::oscar.castaneda@beat.com.co::3f943b97-02bc-4e14-8e9e-f2d99690f356" providerId="AD" clId="Web-{1FA35C09-9F11-632F-8321-19EF24036A58}" dt="2022-04-04T03:12:32.844" v="53" actId="1076"/>
          <ac:spMkLst>
            <pc:docMk/>
            <pc:sldMk cId="3113939988" sldId="257"/>
            <ac:spMk id="3" creationId="{00000000-0000-0000-0000-000000000000}"/>
          </ac:spMkLst>
        </pc:spChg>
      </pc:sldChg>
      <pc:sldChg chg="addSp modSp">
        <pc:chgData name="Oscar Castañeda" userId="S::oscar.castaneda@beat.com.co::3f943b97-02bc-4e14-8e9e-f2d99690f356" providerId="AD" clId="Web-{1FA35C09-9F11-632F-8321-19EF24036A58}" dt="2022-04-04T03:13:09.251" v="63" actId="1076"/>
        <pc:sldMkLst>
          <pc:docMk/>
          <pc:sldMk cId="685735538" sldId="258"/>
        </pc:sldMkLst>
        <pc:spChg chg="mod">
          <ac:chgData name="Oscar Castañeda" userId="S::oscar.castaneda@beat.com.co::3f943b97-02bc-4e14-8e9e-f2d99690f356" providerId="AD" clId="Web-{1FA35C09-9F11-632F-8321-19EF24036A58}" dt="2022-04-04T03:13:05.954" v="61" actId="1076"/>
          <ac:spMkLst>
            <pc:docMk/>
            <pc:sldMk cId="685735538" sldId="258"/>
            <ac:spMk id="3" creationId="{00000000-0000-0000-0000-000000000000}"/>
          </ac:spMkLst>
        </pc:spChg>
        <pc:picChg chg="mod">
          <ac:chgData name="Oscar Castañeda" userId="S::oscar.castaneda@beat.com.co::3f943b97-02bc-4e14-8e9e-f2d99690f356" providerId="AD" clId="Web-{1FA35C09-9F11-632F-8321-19EF24036A58}" dt="2022-04-04T03:13:09.236" v="62" actId="1076"/>
          <ac:picMkLst>
            <pc:docMk/>
            <pc:sldMk cId="685735538" sldId="258"/>
            <ac:picMk id="2" creationId="{203228D7-696C-A843-AAFD-3DC89A496D9B}"/>
          </ac:picMkLst>
        </pc:picChg>
        <pc:picChg chg="add mod">
          <ac:chgData name="Oscar Castañeda" userId="S::oscar.castaneda@beat.com.co::3f943b97-02bc-4e14-8e9e-f2d99690f356" providerId="AD" clId="Web-{1FA35C09-9F11-632F-8321-19EF24036A58}" dt="2022-04-04T03:13:09.251" v="63" actId="1076"/>
          <ac:picMkLst>
            <pc:docMk/>
            <pc:sldMk cId="685735538" sldId="258"/>
            <ac:picMk id="6" creationId="{4FBD9101-52C5-CA86-A12E-5B89D472125A}"/>
          </ac:picMkLst>
        </pc:picChg>
      </pc:sldChg>
      <pc:sldChg chg="addSp modSp">
        <pc:chgData name="Oscar Castañeda" userId="S::oscar.castaneda@beat.com.co::3f943b97-02bc-4e14-8e9e-f2d99690f356" providerId="AD" clId="Web-{1FA35C09-9F11-632F-8321-19EF24036A58}" dt="2022-04-04T03:13:25.361" v="65" actId="1076"/>
        <pc:sldMkLst>
          <pc:docMk/>
          <pc:sldMk cId="2621583927" sldId="259"/>
        </pc:sldMkLst>
        <pc:spChg chg="add mod">
          <ac:chgData name="Oscar Castañeda" userId="S::oscar.castaneda@beat.com.co::3f943b97-02bc-4e14-8e9e-f2d99690f356" providerId="AD" clId="Web-{1FA35C09-9F11-632F-8321-19EF24036A58}" dt="2022-04-04T03:13:20.924" v="64" actId="1076"/>
          <ac:spMkLst>
            <pc:docMk/>
            <pc:sldMk cId="2621583927" sldId="259"/>
            <ac:spMk id="2" creationId="{D6A8C3F2-B9BD-5206-39B9-355D5EF7BD54}"/>
          </ac:spMkLst>
        </pc:spChg>
        <pc:spChg chg="mod">
          <ac:chgData name="Oscar Castañeda" userId="S::oscar.castaneda@beat.com.co::3f943b97-02bc-4e14-8e9e-f2d99690f356" providerId="AD" clId="Web-{1FA35C09-9F11-632F-8321-19EF24036A58}" dt="2022-04-04T03:13:25.361" v="65" actId="1076"/>
          <ac:spMkLst>
            <pc:docMk/>
            <pc:sldMk cId="2621583927" sldId="259"/>
            <ac:spMk id="3" creationId="{00000000-0000-0000-0000-000000000000}"/>
          </ac:spMkLst>
        </pc:spChg>
      </pc:sldChg>
      <pc:sldChg chg="modSp">
        <pc:chgData name="Oscar Castañeda" userId="S::oscar.castaneda@beat.com.co::3f943b97-02bc-4e14-8e9e-f2d99690f356" providerId="AD" clId="Web-{1FA35C09-9F11-632F-8321-19EF24036A58}" dt="2022-04-04T03:13:51.518" v="69" actId="1076"/>
        <pc:sldMkLst>
          <pc:docMk/>
          <pc:sldMk cId="2596449958" sldId="260"/>
        </pc:sldMkLst>
        <pc:spChg chg="mod">
          <ac:chgData name="Oscar Castañeda" userId="S::oscar.castaneda@beat.com.co::3f943b97-02bc-4e14-8e9e-f2d99690f356" providerId="AD" clId="Web-{1FA35C09-9F11-632F-8321-19EF24036A58}" dt="2022-04-04T03:13:51.518" v="69" actId="1076"/>
          <ac:spMkLst>
            <pc:docMk/>
            <pc:sldMk cId="2596449958" sldId="260"/>
            <ac:spMk id="3" creationId="{00000000-0000-0000-0000-000000000000}"/>
          </ac:spMkLst>
        </pc:spChg>
      </pc:sldChg>
      <pc:sldChg chg="modSp">
        <pc:chgData name="Oscar Castañeda" userId="S::oscar.castaneda@beat.com.co::3f943b97-02bc-4e14-8e9e-f2d99690f356" providerId="AD" clId="Web-{1FA35C09-9F11-632F-8321-19EF24036A58}" dt="2022-04-04T02:59:16.359" v="21" actId="14100"/>
        <pc:sldMkLst>
          <pc:docMk/>
          <pc:sldMk cId="13268685" sldId="263"/>
        </pc:sldMkLst>
        <pc:spChg chg="mod">
          <ac:chgData name="Oscar Castañeda" userId="S::oscar.castaneda@beat.com.co::3f943b97-02bc-4e14-8e9e-f2d99690f356" providerId="AD" clId="Web-{1FA35C09-9F11-632F-8321-19EF24036A58}" dt="2022-04-04T02:59:16.359" v="21" actId="14100"/>
          <ac:spMkLst>
            <pc:docMk/>
            <pc:sldMk cId="13268685" sldId="263"/>
            <ac:spMk id="3" creationId="{00000000-0000-0000-0000-000000000000}"/>
          </ac:spMkLst>
        </pc:spChg>
        <pc:picChg chg="mod">
          <ac:chgData name="Oscar Castañeda" userId="S::oscar.castaneda@beat.com.co::3f943b97-02bc-4e14-8e9e-f2d99690f356" providerId="AD" clId="Web-{1FA35C09-9F11-632F-8321-19EF24036A58}" dt="2022-04-04T02:59:04.156" v="17" actId="1076"/>
          <ac:picMkLst>
            <pc:docMk/>
            <pc:sldMk cId="13268685" sldId="263"/>
            <ac:picMk id="2" creationId="{1EC46885-DDC5-B74E-BA2B-7504A4DDE22D}"/>
          </ac:picMkLst>
        </pc:picChg>
        <pc:picChg chg="mod">
          <ac:chgData name="Oscar Castañeda" userId="S::oscar.castaneda@beat.com.co::3f943b97-02bc-4e14-8e9e-f2d99690f356" providerId="AD" clId="Web-{1FA35C09-9F11-632F-8321-19EF24036A58}" dt="2022-04-04T02:59:04.172" v="18" actId="1076"/>
          <ac:picMkLst>
            <pc:docMk/>
            <pc:sldMk cId="13268685" sldId="263"/>
            <ac:picMk id="6" creationId="{8922948E-8407-5A48-9BE7-C1C2AB6962F5}"/>
          </ac:picMkLst>
        </pc:picChg>
      </pc:sldChg>
      <pc:sldChg chg="addSp delSp modSp">
        <pc:chgData name="Oscar Castañeda" userId="S::oscar.castaneda@beat.com.co::3f943b97-02bc-4e14-8e9e-f2d99690f356" providerId="AD" clId="Web-{1FA35C09-9F11-632F-8321-19EF24036A58}" dt="2022-04-04T03:12:05.485" v="48" actId="1076"/>
        <pc:sldMkLst>
          <pc:docMk/>
          <pc:sldMk cId="326964260" sldId="264"/>
        </pc:sldMkLst>
        <pc:spChg chg="del">
          <ac:chgData name="Oscar Castañeda" userId="S::oscar.castaneda@beat.com.co::3f943b97-02bc-4e14-8e9e-f2d99690f356" providerId="AD" clId="Web-{1FA35C09-9F11-632F-8321-19EF24036A58}" dt="2022-04-04T03:05:27.992" v="43"/>
          <ac:spMkLst>
            <pc:docMk/>
            <pc:sldMk cId="326964260" sldId="264"/>
            <ac:spMk id="4" creationId="{ACA4EE9E-BCFD-1D4C-91C0-2C37721DB89D}"/>
          </ac:spMkLst>
        </pc:spChg>
        <pc:picChg chg="add mod">
          <ac:chgData name="Oscar Castañeda" userId="S::oscar.castaneda@beat.com.co::3f943b97-02bc-4e14-8e9e-f2d99690f356" providerId="AD" clId="Web-{1FA35C09-9F11-632F-8321-19EF24036A58}" dt="2022-04-04T03:12:05.485" v="48" actId="1076"/>
          <ac:picMkLst>
            <pc:docMk/>
            <pc:sldMk cId="326964260" sldId="264"/>
            <ac:picMk id="2" creationId="{6A486C69-D72B-F4CA-582D-199F0FA63090}"/>
          </ac:picMkLst>
        </pc:picChg>
      </pc:sldChg>
      <pc:sldChg chg="modSp">
        <pc:chgData name="Oscar Castañeda" userId="S::oscar.castaneda@beat.com.co::3f943b97-02bc-4e14-8e9e-f2d99690f356" providerId="AD" clId="Web-{1FA35C09-9F11-632F-8321-19EF24036A58}" dt="2022-04-04T03:02:48.520" v="38" actId="1076"/>
        <pc:sldMkLst>
          <pc:docMk/>
          <pc:sldMk cId="2100155398" sldId="265"/>
        </pc:sldMkLst>
        <pc:spChg chg="mod">
          <ac:chgData name="Oscar Castañeda" userId="S::oscar.castaneda@beat.com.co::3f943b97-02bc-4e14-8e9e-f2d99690f356" providerId="AD" clId="Web-{1FA35C09-9F11-632F-8321-19EF24036A58}" dt="2022-04-04T03:02:44.004" v="37" actId="1076"/>
          <ac:spMkLst>
            <pc:docMk/>
            <pc:sldMk cId="2100155398" sldId="265"/>
            <ac:spMk id="3" creationId="{00000000-0000-0000-0000-000000000000}"/>
          </ac:spMkLst>
        </pc:spChg>
        <pc:picChg chg="mod">
          <ac:chgData name="Oscar Castañeda" userId="S::oscar.castaneda@beat.com.co::3f943b97-02bc-4e14-8e9e-f2d99690f356" providerId="AD" clId="Web-{1FA35C09-9F11-632F-8321-19EF24036A58}" dt="2022-04-04T03:02:48.520" v="38" actId="1076"/>
          <ac:picMkLst>
            <pc:docMk/>
            <pc:sldMk cId="2100155398" sldId="265"/>
            <ac:picMk id="5" creationId="{88FCA8D2-6210-4E46-85BF-2E173CAB19F2}"/>
          </ac:picMkLst>
        </pc:picChg>
      </pc:sldChg>
    </pc:docChg>
  </pc:docChgLst>
  <pc:docChgLst>
    <pc:chgData name="Oscar Castañeda" userId="S::oscar.castaneda@beat.com.co::3f943b97-02bc-4e14-8e9e-f2d99690f356" providerId="AD" clId="Web-{27612216-2DE5-4688-87B8-9F491EB0EAC3}"/>
    <pc:docChg chg="addSld modSld sldOrd">
      <pc:chgData name="Oscar Castañeda" userId="S::oscar.castaneda@beat.com.co::3f943b97-02bc-4e14-8e9e-f2d99690f356" providerId="AD" clId="Web-{27612216-2DE5-4688-87B8-9F491EB0EAC3}" dt="2022-04-03T06:44:32.339" v="1183" actId="20577"/>
      <pc:docMkLst>
        <pc:docMk/>
      </pc:docMkLst>
      <pc:sldChg chg="modSp">
        <pc:chgData name="Oscar Castañeda" userId="S::oscar.castaneda@beat.com.co::3f943b97-02bc-4e14-8e9e-f2d99690f356" providerId="AD" clId="Web-{27612216-2DE5-4688-87B8-9F491EB0EAC3}" dt="2022-04-03T05:30:18.645" v="62"/>
        <pc:sldMkLst>
          <pc:docMk/>
          <pc:sldMk cId="2406273178" sldId="256"/>
        </pc:sldMkLst>
        <pc:spChg chg="mod">
          <ac:chgData name="Oscar Castañeda" userId="S::oscar.castaneda@beat.com.co::3f943b97-02bc-4e14-8e9e-f2d99690f356" providerId="AD" clId="Web-{27612216-2DE5-4688-87B8-9F491EB0EAC3}" dt="2022-04-03T05:30:10.676" v="60"/>
          <ac:spMkLst>
            <pc:docMk/>
            <pc:sldMk cId="2406273178" sldId="256"/>
            <ac:spMk id="2" creationId="{00000000-0000-0000-0000-000000000000}"/>
          </ac:spMkLst>
        </pc:spChg>
        <pc:spChg chg="mod">
          <ac:chgData name="Oscar Castañeda" userId="S::oscar.castaneda@beat.com.co::3f943b97-02bc-4e14-8e9e-f2d99690f356" providerId="AD" clId="Web-{27612216-2DE5-4688-87B8-9F491EB0EAC3}" dt="2022-04-03T05:30:18.645" v="62"/>
          <ac:spMkLst>
            <pc:docMk/>
            <pc:sldMk cId="2406273178" sldId="256"/>
            <ac:spMk id="3" creationId="{00000000-0000-0000-0000-000000000000}"/>
          </ac:spMkLst>
        </pc:spChg>
      </pc:sldChg>
      <pc:sldChg chg="addSp delSp modSp add replId">
        <pc:chgData name="Oscar Castañeda" userId="S::oscar.castaneda@beat.com.co::3f943b97-02bc-4e14-8e9e-f2d99690f356" providerId="AD" clId="Web-{27612216-2DE5-4688-87B8-9F491EB0EAC3}" dt="2022-04-03T05:31:57.366" v="303" actId="20577"/>
        <pc:sldMkLst>
          <pc:docMk/>
          <pc:sldMk cId="3113939988" sldId="257"/>
        </pc:sldMkLst>
        <pc:spChg chg="del">
          <ac:chgData name="Oscar Castañeda" userId="S::oscar.castaneda@beat.com.co::3f943b97-02bc-4e14-8e9e-f2d99690f356" providerId="AD" clId="Web-{27612216-2DE5-4688-87B8-9F491EB0EAC3}" dt="2022-04-03T05:30:25.958" v="64"/>
          <ac:spMkLst>
            <pc:docMk/>
            <pc:sldMk cId="3113939988" sldId="257"/>
            <ac:spMk id="2" creationId="{00000000-0000-0000-0000-000000000000}"/>
          </ac:spMkLst>
        </pc:spChg>
        <pc:spChg chg="mod">
          <ac:chgData name="Oscar Castañeda" userId="S::oscar.castaneda@beat.com.co::3f943b97-02bc-4e14-8e9e-f2d99690f356" providerId="AD" clId="Web-{27612216-2DE5-4688-87B8-9F491EB0EAC3}" dt="2022-04-03T05:31:57.366" v="303" actId="20577"/>
          <ac:spMkLst>
            <pc:docMk/>
            <pc:sldMk cId="3113939988" sldId="257"/>
            <ac:spMk id="3" creationId="{00000000-0000-0000-0000-000000000000}"/>
          </ac:spMkLst>
        </pc:spChg>
        <pc:spChg chg="add del mod">
          <ac:chgData name="Oscar Castañeda" userId="S::oscar.castaneda@beat.com.co::3f943b97-02bc-4e14-8e9e-f2d99690f356" providerId="AD" clId="Web-{27612216-2DE5-4688-87B8-9F491EB0EAC3}" dt="2022-04-03T05:30:27.598" v="65"/>
          <ac:spMkLst>
            <pc:docMk/>
            <pc:sldMk cId="3113939988" sldId="257"/>
            <ac:spMk id="5" creationId="{0793D84C-EAB8-7188-5D79-4282D02E0E9A}"/>
          </ac:spMkLst>
        </pc:spChg>
      </pc:sldChg>
      <pc:sldChg chg="modSp add replId">
        <pc:chgData name="Oscar Castañeda" userId="S::oscar.castaneda@beat.com.co::3f943b97-02bc-4e14-8e9e-f2d99690f356" providerId="AD" clId="Web-{27612216-2DE5-4688-87B8-9F491EB0EAC3}" dt="2022-04-03T05:33:28.165" v="491" actId="20577"/>
        <pc:sldMkLst>
          <pc:docMk/>
          <pc:sldMk cId="685735538" sldId="258"/>
        </pc:sldMkLst>
        <pc:spChg chg="mod">
          <ac:chgData name="Oscar Castañeda" userId="S::oscar.castaneda@beat.com.co::3f943b97-02bc-4e14-8e9e-f2d99690f356" providerId="AD" clId="Web-{27612216-2DE5-4688-87B8-9F491EB0EAC3}" dt="2022-04-03T05:33:28.165" v="491" actId="20577"/>
          <ac:spMkLst>
            <pc:docMk/>
            <pc:sldMk cId="685735538" sldId="258"/>
            <ac:spMk id="3" creationId="{00000000-0000-0000-0000-000000000000}"/>
          </ac:spMkLst>
        </pc:spChg>
      </pc:sldChg>
      <pc:sldChg chg="modSp add replId">
        <pc:chgData name="Oscar Castañeda" userId="S::oscar.castaneda@beat.com.co::3f943b97-02bc-4e14-8e9e-f2d99690f356" providerId="AD" clId="Web-{27612216-2DE5-4688-87B8-9F491EB0EAC3}" dt="2022-04-03T06:33:38.580" v="644" actId="20577"/>
        <pc:sldMkLst>
          <pc:docMk/>
          <pc:sldMk cId="2621583927" sldId="259"/>
        </pc:sldMkLst>
        <pc:spChg chg="mod">
          <ac:chgData name="Oscar Castañeda" userId="S::oscar.castaneda@beat.com.co::3f943b97-02bc-4e14-8e9e-f2d99690f356" providerId="AD" clId="Web-{27612216-2DE5-4688-87B8-9F491EB0EAC3}" dt="2022-04-03T06:33:38.580" v="644" actId="20577"/>
          <ac:spMkLst>
            <pc:docMk/>
            <pc:sldMk cId="2621583927" sldId="259"/>
            <ac:spMk id="3" creationId="{00000000-0000-0000-0000-000000000000}"/>
          </ac:spMkLst>
        </pc:spChg>
      </pc:sldChg>
      <pc:sldChg chg="addSp modSp add replId">
        <pc:chgData name="Oscar Castañeda" userId="S::oscar.castaneda@beat.com.co::3f943b97-02bc-4e14-8e9e-f2d99690f356" providerId="AD" clId="Web-{27612216-2DE5-4688-87B8-9F491EB0EAC3}" dt="2022-04-03T06:34:54.410" v="754" actId="20577"/>
        <pc:sldMkLst>
          <pc:docMk/>
          <pc:sldMk cId="2596449958" sldId="260"/>
        </pc:sldMkLst>
        <pc:spChg chg="add mod">
          <ac:chgData name="Oscar Castañeda" userId="S::oscar.castaneda@beat.com.co::3f943b97-02bc-4e14-8e9e-f2d99690f356" providerId="AD" clId="Web-{27612216-2DE5-4688-87B8-9F491EB0EAC3}" dt="2022-04-03T06:34:54.410" v="754" actId="20577"/>
          <ac:spMkLst>
            <pc:docMk/>
            <pc:sldMk cId="2596449958" sldId="260"/>
            <ac:spMk id="2" creationId="{45A559DC-524E-8E24-DD79-527B1F310E4C}"/>
          </ac:spMkLst>
        </pc:spChg>
        <pc:spChg chg="mod">
          <ac:chgData name="Oscar Castañeda" userId="S::oscar.castaneda@beat.com.co::3f943b97-02bc-4e14-8e9e-f2d99690f356" providerId="AD" clId="Web-{27612216-2DE5-4688-87B8-9F491EB0EAC3}" dt="2022-04-03T06:34:29.050" v="726" actId="20577"/>
          <ac:spMkLst>
            <pc:docMk/>
            <pc:sldMk cId="2596449958" sldId="260"/>
            <ac:spMk id="3" creationId="{00000000-0000-0000-0000-000000000000}"/>
          </ac:spMkLst>
        </pc:spChg>
      </pc:sldChg>
      <pc:sldChg chg="modSp add replId">
        <pc:chgData name="Oscar Castañeda" userId="S::oscar.castaneda@beat.com.co::3f943b97-02bc-4e14-8e9e-f2d99690f356" providerId="AD" clId="Web-{27612216-2DE5-4688-87B8-9F491EB0EAC3}" dt="2022-04-03T06:36:01.880" v="889" actId="20577"/>
        <pc:sldMkLst>
          <pc:docMk/>
          <pc:sldMk cId="4043631249" sldId="261"/>
        </pc:sldMkLst>
        <pc:spChg chg="mod">
          <ac:chgData name="Oscar Castañeda" userId="S::oscar.castaneda@beat.com.co::3f943b97-02bc-4e14-8e9e-f2d99690f356" providerId="AD" clId="Web-{27612216-2DE5-4688-87B8-9F491EB0EAC3}" dt="2022-04-03T06:36:01.880" v="889" actId="20577"/>
          <ac:spMkLst>
            <pc:docMk/>
            <pc:sldMk cId="4043631249" sldId="261"/>
            <ac:spMk id="2" creationId="{45A559DC-524E-8E24-DD79-527B1F310E4C}"/>
          </ac:spMkLst>
        </pc:spChg>
        <pc:spChg chg="mod">
          <ac:chgData name="Oscar Castañeda" userId="S::oscar.castaneda@beat.com.co::3f943b97-02bc-4e14-8e9e-f2d99690f356" providerId="AD" clId="Web-{27612216-2DE5-4688-87B8-9F491EB0EAC3}" dt="2022-04-03T06:35:50.849" v="868" actId="20577"/>
          <ac:spMkLst>
            <pc:docMk/>
            <pc:sldMk cId="4043631249" sldId="261"/>
            <ac:spMk id="3" creationId="{00000000-0000-0000-0000-000000000000}"/>
          </ac:spMkLst>
        </pc:spChg>
      </pc:sldChg>
      <pc:sldChg chg="modSp add ord replId">
        <pc:chgData name="Oscar Castañeda" userId="S::oscar.castaneda@beat.com.co::3f943b97-02bc-4e14-8e9e-f2d99690f356" providerId="AD" clId="Web-{27612216-2DE5-4688-87B8-9F491EB0EAC3}" dt="2022-04-03T06:38:11.087" v="1020"/>
        <pc:sldMkLst>
          <pc:docMk/>
          <pc:sldMk cId="1040639774" sldId="262"/>
        </pc:sldMkLst>
        <pc:spChg chg="mod">
          <ac:chgData name="Oscar Castañeda" userId="S::oscar.castaneda@beat.com.co::3f943b97-02bc-4e14-8e9e-f2d99690f356" providerId="AD" clId="Web-{27612216-2DE5-4688-87B8-9F491EB0EAC3}" dt="2022-04-03T06:38:05.290" v="1018" actId="20577"/>
          <ac:spMkLst>
            <pc:docMk/>
            <pc:sldMk cId="1040639774" sldId="262"/>
            <ac:spMk id="2" creationId="{45A559DC-524E-8E24-DD79-527B1F310E4C}"/>
          </ac:spMkLst>
        </pc:spChg>
        <pc:spChg chg="mod">
          <ac:chgData name="Oscar Castañeda" userId="S::oscar.castaneda@beat.com.co::3f943b97-02bc-4e14-8e9e-f2d99690f356" providerId="AD" clId="Web-{27612216-2DE5-4688-87B8-9F491EB0EAC3}" dt="2022-04-03T06:37:08.070" v="963" actId="20577"/>
          <ac:spMkLst>
            <pc:docMk/>
            <pc:sldMk cId="1040639774" sldId="262"/>
            <ac:spMk id="3" creationId="{00000000-0000-0000-0000-000000000000}"/>
          </ac:spMkLst>
        </pc:spChg>
      </pc:sldChg>
      <pc:sldChg chg="delSp modSp add replId">
        <pc:chgData name="Oscar Castañeda" userId="S::oscar.castaneda@beat.com.co::3f943b97-02bc-4e14-8e9e-f2d99690f356" providerId="AD" clId="Web-{27612216-2DE5-4688-87B8-9F491EB0EAC3}" dt="2022-04-03T06:43:28.727" v="1116" actId="20577"/>
        <pc:sldMkLst>
          <pc:docMk/>
          <pc:sldMk cId="13268685" sldId="263"/>
        </pc:sldMkLst>
        <pc:spChg chg="del">
          <ac:chgData name="Oscar Castañeda" userId="S::oscar.castaneda@beat.com.co::3f943b97-02bc-4e14-8e9e-f2d99690f356" providerId="AD" clId="Web-{27612216-2DE5-4688-87B8-9F491EB0EAC3}" dt="2022-04-03T06:42:31.804" v="1022"/>
          <ac:spMkLst>
            <pc:docMk/>
            <pc:sldMk cId="13268685" sldId="263"/>
            <ac:spMk id="2" creationId="{45A559DC-524E-8E24-DD79-527B1F310E4C}"/>
          </ac:spMkLst>
        </pc:spChg>
        <pc:spChg chg="mod">
          <ac:chgData name="Oscar Castañeda" userId="S::oscar.castaneda@beat.com.co::3f943b97-02bc-4e14-8e9e-f2d99690f356" providerId="AD" clId="Web-{27612216-2DE5-4688-87B8-9F491EB0EAC3}" dt="2022-04-03T06:43:28.727" v="1116" actId="20577"/>
          <ac:spMkLst>
            <pc:docMk/>
            <pc:sldMk cId="13268685" sldId="263"/>
            <ac:spMk id="3" creationId="{00000000-0000-0000-0000-000000000000}"/>
          </ac:spMkLst>
        </pc:spChg>
      </pc:sldChg>
      <pc:sldChg chg="modSp add replId">
        <pc:chgData name="Oscar Castañeda" userId="S::oscar.castaneda@beat.com.co::3f943b97-02bc-4e14-8e9e-f2d99690f356" providerId="AD" clId="Web-{27612216-2DE5-4688-87B8-9F491EB0EAC3}" dt="2022-04-03T06:43:37.775" v="1122" actId="20577"/>
        <pc:sldMkLst>
          <pc:docMk/>
          <pc:sldMk cId="326964260" sldId="264"/>
        </pc:sldMkLst>
        <pc:spChg chg="mod">
          <ac:chgData name="Oscar Castañeda" userId="S::oscar.castaneda@beat.com.co::3f943b97-02bc-4e14-8e9e-f2d99690f356" providerId="AD" clId="Web-{27612216-2DE5-4688-87B8-9F491EB0EAC3}" dt="2022-04-03T06:43:37.775" v="1122" actId="20577"/>
          <ac:spMkLst>
            <pc:docMk/>
            <pc:sldMk cId="326964260" sldId="264"/>
            <ac:spMk id="3" creationId="{00000000-0000-0000-0000-000000000000}"/>
          </ac:spMkLst>
        </pc:spChg>
      </pc:sldChg>
      <pc:sldChg chg="modSp add replId">
        <pc:chgData name="Oscar Castañeda" userId="S::oscar.castaneda@beat.com.co::3f943b97-02bc-4e14-8e9e-f2d99690f356" providerId="AD" clId="Web-{27612216-2DE5-4688-87B8-9F491EB0EAC3}" dt="2022-04-03T06:44:02.869" v="1155" actId="14100"/>
        <pc:sldMkLst>
          <pc:docMk/>
          <pc:sldMk cId="2100155398" sldId="265"/>
        </pc:sldMkLst>
        <pc:spChg chg="mod">
          <ac:chgData name="Oscar Castañeda" userId="S::oscar.castaneda@beat.com.co::3f943b97-02bc-4e14-8e9e-f2d99690f356" providerId="AD" clId="Web-{27612216-2DE5-4688-87B8-9F491EB0EAC3}" dt="2022-04-03T06:44:02.869" v="1155" actId="14100"/>
          <ac:spMkLst>
            <pc:docMk/>
            <pc:sldMk cId="2100155398" sldId="265"/>
            <ac:spMk id="3" creationId="{00000000-0000-0000-0000-000000000000}"/>
          </ac:spMkLst>
        </pc:spChg>
      </pc:sldChg>
      <pc:sldChg chg="addSp delSp modSp add replId">
        <pc:chgData name="Oscar Castañeda" userId="S::oscar.castaneda@beat.com.co::3f943b97-02bc-4e14-8e9e-f2d99690f356" providerId="AD" clId="Web-{27612216-2DE5-4688-87B8-9F491EB0EAC3}" dt="2022-04-03T06:44:32.339" v="1183" actId="20577"/>
        <pc:sldMkLst>
          <pc:docMk/>
          <pc:sldMk cId="3227887632" sldId="266"/>
        </pc:sldMkLst>
        <pc:spChg chg="mod">
          <ac:chgData name="Oscar Castañeda" userId="S::oscar.castaneda@beat.com.co::3f943b97-02bc-4e14-8e9e-f2d99690f356" providerId="AD" clId="Web-{27612216-2DE5-4688-87B8-9F491EB0EAC3}" dt="2022-04-03T06:44:32.339" v="1183" actId="20577"/>
          <ac:spMkLst>
            <pc:docMk/>
            <pc:sldMk cId="3227887632" sldId="266"/>
            <ac:spMk id="2" creationId="{45A559DC-524E-8E24-DD79-527B1F310E4C}"/>
          </ac:spMkLst>
        </pc:spChg>
        <pc:spChg chg="del">
          <ac:chgData name="Oscar Castañeda" userId="S::oscar.castaneda@beat.com.co::3f943b97-02bc-4e14-8e9e-f2d99690f356" providerId="AD" clId="Web-{27612216-2DE5-4688-87B8-9F491EB0EAC3}" dt="2022-04-03T06:44:18.588" v="1157"/>
          <ac:spMkLst>
            <pc:docMk/>
            <pc:sldMk cId="3227887632" sldId="266"/>
            <ac:spMk id="3" creationId="{00000000-0000-0000-0000-000000000000}"/>
          </ac:spMkLst>
        </pc:spChg>
        <pc:spChg chg="add del mod">
          <ac:chgData name="Oscar Castañeda" userId="S::oscar.castaneda@beat.com.co::3f943b97-02bc-4e14-8e9e-f2d99690f356" providerId="AD" clId="Web-{27612216-2DE5-4688-87B8-9F491EB0EAC3}" dt="2022-04-03T06:44:20.573" v="1158"/>
          <ac:spMkLst>
            <pc:docMk/>
            <pc:sldMk cId="3227887632" sldId="266"/>
            <ac:spMk id="5" creationId="{721E1B99-2E60-ACEE-A8DA-02A56A9C5BE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03/04/2022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19F9AF3-1873-B248-B270-F23677422B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>
                <a:solidFill>
                  <a:schemeClr val="bg1"/>
                </a:solidFill>
                <a:latin typeface="Bud Bold" panose="02000506000000020004" pitchFamily="2" charset="77"/>
                <a:ea typeface="Calibri Light"/>
                <a:cs typeface="Calibri Light"/>
              </a:rPr>
              <a:t>YOUNG LIONS</a:t>
            </a:r>
            <a:endParaRPr lang="es-ES">
              <a:solidFill>
                <a:schemeClr val="bg1"/>
              </a:solidFill>
              <a:latin typeface="Bud Bold" panose="02000506000000020004" pitchFamily="2" charset="77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9185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1600">
                <a:solidFill>
                  <a:schemeClr val="bg1"/>
                </a:solidFill>
                <a:latin typeface="Bud Bold"/>
                <a:ea typeface="Calibri Light"/>
                <a:cs typeface="Calibri Light"/>
              </a:rPr>
              <a:t>PR  </a:t>
            </a:r>
            <a:endParaRPr lang="es-ES">
              <a:solidFill>
                <a:schemeClr val="bg1"/>
              </a:solidFill>
              <a:latin typeface="Bud Bold"/>
              <a:ea typeface="Calibri Light"/>
              <a:cs typeface="Calibri Light"/>
            </a:endParaRPr>
          </a:p>
          <a:p>
            <a:r>
              <a:rPr lang="es-ES" sz="1600">
                <a:solidFill>
                  <a:schemeClr val="bg1"/>
                </a:solidFill>
                <a:latin typeface="Bud Bold"/>
                <a:ea typeface="Calibri Light"/>
                <a:cs typeface="Calibri Light"/>
              </a:rPr>
              <a:t>Silvana Hernández  x  Oscar Castañeda</a:t>
            </a:r>
            <a:endParaRPr lang="es-ES">
              <a:solidFill>
                <a:schemeClr val="bg1"/>
              </a:solidFill>
              <a:latin typeface="Bud Bold"/>
            </a:endParaRPr>
          </a:p>
          <a:p>
            <a:endParaRPr lang="es-ES" sz="1600">
              <a:solidFill>
                <a:schemeClr val="bg1"/>
              </a:solidFill>
              <a:latin typeface="Bud Bold" panose="02000506000000020004" pitchFamily="2" charset="77"/>
              <a:ea typeface="Calibri Light"/>
              <a:cs typeface="Calibri Light"/>
            </a:endParaRPr>
          </a:p>
          <a:p>
            <a:endParaRPr lang="es-ES" sz="1600">
              <a:solidFill>
                <a:schemeClr val="bg1"/>
              </a:solidFill>
              <a:latin typeface="Bud Bold" panose="02000506000000020004" pitchFamily="2" charset="77"/>
              <a:ea typeface="Calibri Light"/>
              <a:cs typeface="Calibri Light"/>
            </a:endParaRPr>
          </a:p>
          <a:p>
            <a:endParaRPr lang="es-ES" sz="1600">
              <a:solidFill>
                <a:schemeClr val="bg1"/>
              </a:solidFill>
              <a:latin typeface="Bud Bold" panose="02000506000000020004" pitchFamily="2" charset="77"/>
              <a:ea typeface="Calibri Light"/>
              <a:cs typeface="Calibri Light"/>
            </a:endParaRPr>
          </a:p>
          <a:p>
            <a:endParaRPr lang="es-ES" sz="1600">
              <a:solidFill>
                <a:schemeClr val="bg1"/>
              </a:solidFill>
              <a:latin typeface="Bud Bold" panose="02000506000000020004" pitchFamily="2" charset="77"/>
              <a:ea typeface="Calibri Light"/>
              <a:cs typeface="Calibri Light"/>
            </a:endParaRPr>
          </a:p>
          <a:p>
            <a:endParaRPr lang="es-ES" sz="1600">
              <a:solidFill>
                <a:schemeClr val="bg1"/>
              </a:solidFill>
              <a:latin typeface="Bud Bold" panose="02000506000000020004" pitchFamily="2" charset="77"/>
              <a:ea typeface="Calibri Light"/>
              <a:cs typeface="Calibri Light"/>
            </a:endParaRPr>
          </a:p>
          <a:p>
            <a:r>
              <a:rPr lang="es-ES" sz="1600">
                <a:solidFill>
                  <a:schemeClr val="bg1"/>
                </a:solidFill>
                <a:latin typeface="Bud Bold" panose="02000506000000020004" pitchFamily="2" charset="77"/>
                <a:ea typeface="Calibri Light"/>
                <a:cs typeface="Calibri Light"/>
              </a:rPr>
              <a:t>2 0 2 2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60713D-974F-D3DF-8C1E-68E69112A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68" y="5382055"/>
            <a:ext cx="1697664" cy="5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A9B368D-EE52-674A-99C4-80E11AA71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68454" y="2160141"/>
            <a:ext cx="3994296" cy="3195357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s-ES" sz="2800" dirty="0">
                <a:solidFill>
                  <a:schemeClr val="bg1"/>
                </a:solidFill>
                <a:latin typeface="Bud Bold"/>
                <a:cs typeface="Calibri Light"/>
              </a:rPr>
              <a:t>Y AL FINAL, CUANDO TODOS QUIERAN TENER UNA PIEZA DE LA EDICIÓN LIMITADA, LE ENVIAREMOS EL SWEATER A LOS </a:t>
            </a:r>
            <a:r>
              <a:rPr lang="es-ES" sz="2800" dirty="0">
                <a:solidFill>
                  <a:srgbClr val="C00000"/>
                </a:solidFill>
                <a:highlight>
                  <a:srgbClr val="C0C0C0"/>
                </a:highlight>
                <a:latin typeface="Bud Bold"/>
                <a:cs typeface="Calibri Light"/>
              </a:rPr>
              <a:t>FUTBOLISTAS CREADORES DE CADA GOL.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A3FEDE-AAD1-214D-95FE-A2D8EF526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84" y="5833239"/>
            <a:ext cx="1697664" cy="54230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EC46885-DDC5-B74E-BA2B-7504A4DDE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903" y="1950619"/>
            <a:ext cx="2673202" cy="17821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22948E-8407-5A48-9BE7-C1C2AB696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903" y="3845016"/>
            <a:ext cx="2684721" cy="151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67263" y="2418932"/>
            <a:ext cx="6466974" cy="6029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800">
                <a:solidFill>
                  <a:schemeClr val="bg1"/>
                </a:solidFill>
                <a:latin typeface="Calibri Light"/>
                <a:cs typeface="Calibri Light"/>
              </a:rPr>
              <a:t>BOARD</a:t>
            </a:r>
            <a:endParaRPr lang="es-ES" sz="4000">
              <a:solidFill>
                <a:schemeClr val="bg1"/>
              </a:solidFill>
            </a:endParaRPr>
          </a:p>
        </p:txBody>
      </p:sp>
      <p:pic>
        <p:nvPicPr>
          <p:cNvPr id="4" name="Imagen 4" descr="Calendario&#10;&#10;Descripción generada automáticamente">
            <a:extLst>
              <a:ext uri="{FF2B5EF4-FFF2-40B4-BE49-F238E27FC236}">
                <a16:creationId xmlns:a16="http://schemas.microsoft.com/office/drawing/2014/main" id="{8F393E6C-9698-0F33-B9DD-554B6ACE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"/>
            <a:ext cx="12194458" cy="685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E8001AC-9E4B-DB45-90EE-017E1D2CED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22408" y="2589115"/>
            <a:ext cx="6466974" cy="33221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800">
                <a:solidFill>
                  <a:schemeClr val="bg1"/>
                </a:solidFill>
                <a:latin typeface="Bud Bold" panose="02000506000000020004" pitchFamily="2" charset="77"/>
                <a:cs typeface="Calibri Light"/>
              </a:rPr>
              <a:t>YOUNG LIONS – PR</a:t>
            </a:r>
          </a:p>
          <a:p>
            <a:endParaRPr lang="es-ES" sz="2800">
              <a:solidFill>
                <a:schemeClr val="bg1"/>
              </a:solidFill>
              <a:latin typeface="Bud Bold" panose="02000506000000020004" pitchFamily="2" charset="77"/>
              <a:cs typeface="Calibri Light"/>
            </a:endParaRPr>
          </a:p>
          <a:p>
            <a:endParaRPr lang="es-ES" sz="2800">
              <a:solidFill>
                <a:schemeClr val="bg1"/>
              </a:solidFill>
              <a:latin typeface="Bud Bold" panose="02000506000000020004" pitchFamily="2" charset="77"/>
              <a:cs typeface="Calibri Light"/>
            </a:endParaRPr>
          </a:p>
          <a:p>
            <a:endParaRPr lang="es-ES" sz="2800">
              <a:solidFill>
                <a:schemeClr val="bg1"/>
              </a:solidFill>
              <a:latin typeface="Bud Bold" panose="02000506000000020004" pitchFamily="2" charset="77"/>
              <a:cs typeface="Calibri Light"/>
            </a:endParaRPr>
          </a:p>
          <a:p>
            <a:endParaRPr lang="es-ES" sz="2800">
              <a:solidFill>
                <a:schemeClr val="bg1"/>
              </a:solidFill>
              <a:latin typeface="Bud Bold" panose="02000506000000020004" pitchFamily="2" charset="77"/>
              <a:cs typeface="Calibri Light"/>
            </a:endParaRPr>
          </a:p>
          <a:p>
            <a:endParaRPr lang="es-ES" sz="2800">
              <a:solidFill>
                <a:schemeClr val="bg1"/>
              </a:solidFill>
              <a:latin typeface="Bud Bold" panose="02000506000000020004" pitchFamily="2" charset="77"/>
              <a:cs typeface="Calibri Light"/>
            </a:endParaRPr>
          </a:p>
          <a:p>
            <a:r>
              <a:rPr lang="es-ES" sz="2800">
                <a:solidFill>
                  <a:schemeClr val="bg1"/>
                </a:solidFill>
                <a:latin typeface="Bud Bold" panose="02000506000000020004" pitchFamily="2" charset="77"/>
                <a:cs typeface="Calibri Light"/>
              </a:rPr>
              <a:t>2022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FCA8D2-6210-4E46-85BF-2E173CAB1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52" y="4962582"/>
            <a:ext cx="1697664" cy="5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55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9BAFDE4-0E6C-A84C-BCFD-1BAE319FB9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6934" y="1648333"/>
            <a:ext cx="4499722" cy="3553641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s-ES" sz="2800" dirty="0">
                <a:solidFill>
                  <a:schemeClr val="bg1"/>
                </a:solidFill>
                <a:latin typeface="Bud Bold" panose="02000506000000020004" pitchFamily="2" charset="77"/>
                <a:ea typeface="Calibri Light"/>
                <a:cs typeface="Calibri Light"/>
              </a:rPr>
              <a:t>BIENVENIDOS </a:t>
            </a:r>
            <a:br>
              <a:rPr lang="es-ES" sz="2800" dirty="0">
                <a:solidFill>
                  <a:schemeClr val="bg1"/>
                </a:solidFill>
                <a:latin typeface="Bud Bold" panose="02000506000000020004" pitchFamily="2" charset="77"/>
                <a:ea typeface="Calibri Light"/>
                <a:cs typeface="Calibri Light"/>
              </a:rPr>
            </a:br>
            <a:r>
              <a:rPr lang="es-ES" sz="2800" dirty="0">
                <a:solidFill>
                  <a:schemeClr val="bg1"/>
                </a:solidFill>
                <a:latin typeface="Bud Bold" panose="02000506000000020004" pitchFamily="2" charset="77"/>
                <a:ea typeface="Calibri Light"/>
                <a:cs typeface="Calibri Light"/>
              </a:rPr>
              <a:t>A COLOMBIA. </a:t>
            </a:r>
          </a:p>
          <a:p>
            <a:pPr algn="r"/>
            <a:r>
              <a:rPr lang="es-ES" sz="2000" dirty="0">
                <a:solidFill>
                  <a:schemeClr val="bg1"/>
                </a:solidFill>
                <a:latin typeface="Bud Bold" panose="02000506000000020004" pitchFamily="2" charset="77"/>
                <a:ea typeface="Calibri Light"/>
                <a:cs typeface="Calibri Light"/>
              </a:rPr>
              <a:t>AQUÍ CUALQUIER EXCUSA ES VÁLIDA PARA CELEBRAR.</a:t>
            </a:r>
          </a:p>
          <a:p>
            <a:pPr algn="r"/>
            <a:endParaRPr lang="es-ES" sz="2000" dirty="0">
              <a:solidFill>
                <a:schemeClr val="bg1"/>
              </a:solidFill>
              <a:latin typeface="Bud Bold" panose="02000506000000020004" pitchFamily="2" charset="77"/>
              <a:ea typeface="Calibri" panose="020F0502020204030204"/>
              <a:cs typeface="Calibri" panose="020F0502020204030204"/>
            </a:endParaRPr>
          </a:p>
          <a:p>
            <a:pPr algn="r"/>
            <a:r>
              <a:rPr lang="es-ES" sz="2000" dirty="0">
                <a:solidFill>
                  <a:schemeClr val="bg1"/>
                </a:solidFill>
                <a:latin typeface="Bud Bold"/>
                <a:ea typeface="Calibri Light"/>
                <a:cs typeface="Calibri Light"/>
              </a:rPr>
              <a:t>PERO ESTE 2022 SERÁ IRREPETIBLE PORQUE POR PRIMERA VEZ EL MUNDIAL SE UNIRÁ CON LA FIESTA FAVORITA DE LOS COLOMBIANOS: </a:t>
            </a:r>
            <a:r>
              <a:rPr lang="es-ES" sz="2000" dirty="0">
                <a:solidFill>
                  <a:srgbClr val="C00000"/>
                </a:solidFill>
                <a:highlight>
                  <a:srgbClr val="C0C0C0"/>
                </a:highlight>
                <a:latin typeface="Bud Bold"/>
                <a:ea typeface="Calibri Light"/>
                <a:cs typeface="Calibri Light"/>
              </a:rPr>
              <a:t>NAVIDAD.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9BBD6C-C218-B045-81C8-FE7FA80B6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84" y="5833239"/>
            <a:ext cx="1697664" cy="5423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933E28-49B5-484C-B0A0-D235D691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763" y="3631016"/>
            <a:ext cx="3401593" cy="16746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E7C393-D47B-1B46-A8BE-B0907AA7D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762" y="1558096"/>
            <a:ext cx="3401594" cy="191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39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6D50E96-B418-8F4C-9F8F-F592E28A80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98200" y="1452462"/>
            <a:ext cx="3487060" cy="3950532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s-ES" sz="2000" dirty="0">
                <a:solidFill>
                  <a:schemeClr val="bg1"/>
                </a:solidFill>
                <a:latin typeface="Bud Bold"/>
                <a:cs typeface="Calibri Light"/>
              </a:rPr>
              <a:t>Y PARA CELEBRAR LO MEJOR DEL MUNDIAL VAMOS A INMORTALIZAR LOS GOLES MÁS ÉPICOS EN UN OBJETO TAN NAVIDEÑO COMO LOS BUÑUELOS: </a:t>
            </a:r>
            <a:r>
              <a:rPr lang="es-ES" sz="2000" dirty="0">
                <a:solidFill>
                  <a:srgbClr val="C00000"/>
                </a:solidFill>
                <a:highlight>
                  <a:srgbClr val="C0C0C0"/>
                </a:highlight>
                <a:latin typeface="Bud Bold"/>
                <a:cs typeface="Calibri Light"/>
              </a:rPr>
              <a:t>UGLY SWEATERS.</a:t>
            </a:r>
          </a:p>
          <a:p>
            <a:pPr algn="r"/>
            <a:endParaRPr lang="es-ES" sz="2000" dirty="0">
              <a:solidFill>
                <a:schemeClr val="bg1"/>
              </a:solidFill>
              <a:latin typeface="Bud Bold" panose="02000506000000020004" pitchFamily="2" charset="77"/>
              <a:cs typeface="Calibri Light"/>
            </a:endParaRPr>
          </a:p>
          <a:p>
            <a:pPr algn="r"/>
            <a:r>
              <a:rPr lang="es-ES" sz="2000" dirty="0">
                <a:solidFill>
                  <a:schemeClr val="bg1"/>
                </a:solidFill>
                <a:latin typeface="Bud Bold"/>
                <a:cs typeface="Calibri Light"/>
              </a:rPr>
              <a:t>SERÁN DISEÑOS </a:t>
            </a:r>
            <a:r>
              <a:rPr lang="es-ES" sz="2000" dirty="0">
                <a:solidFill>
                  <a:srgbClr val="C00000"/>
                </a:solidFill>
                <a:highlight>
                  <a:srgbClr val="C0C0C0"/>
                </a:highlight>
                <a:latin typeface="Bud Bold"/>
                <a:cs typeface="Calibri Light"/>
              </a:rPr>
              <a:t>CREADOS EN TIEMPO REAL</a:t>
            </a:r>
            <a:r>
              <a:rPr lang="es-ES" sz="2000" dirty="0">
                <a:solidFill>
                  <a:schemeClr val="bg1"/>
                </a:solidFill>
                <a:latin typeface="Bud Bold"/>
                <a:cs typeface="Calibri Light"/>
              </a:rPr>
              <a:t> CON LOS MEJORES GOLES PARA QUE SOLO UNOS POCOS FANÁTICOS PUEDAN TENERLOS.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202A14-BAE1-7D47-A06E-5ADE970E7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84" y="5833239"/>
            <a:ext cx="1697664" cy="54230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03228D7-696C-A843-AAFD-3DC89A49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54" y="1247241"/>
            <a:ext cx="3051851" cy="2123323"/>
          </a:xfrm>
          <a:prstGeom prst="rect">
            <a:avLst/>
          </a:prstGeom>
        </p:spPr>
      </p:pic>
      <p:pic>
        <p:nvPicPr>
          <p:cNvPr id="6" name="Imagen 6" descr="Un jugador de fútbol&#10;&#10;Descripción generada automáticamente">
            <a:extLst>
              <a:ext uri="{FF2B5EF4-FFF2-40B4-BE49-F238E27FC236}">
                <a16:creationId xmlns:a16="http://schemas.microsoft.com/office/drawing/2014/main" id="{4FBD9101-52C5-CA86-A12E-5B89D472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68" y="3522013"/>
            <a:ext cx="3043989" cy="183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35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523B166-5A5F-DE4E-9FCA-659C9A008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84" y="5833239"/>
            <a:ext cx="1697664" cy="5423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43AD647-7DAE-6840-ABCE-6F2EFAB76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405F011-1FA9-6543-A06E-F0C846AF7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01284" y="2538335"/>
            <a:ext cx="3093023" cy="2848702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s-ES" dirty="0">
                <a:solidFill>
                  <a:srgbClr val="C00000"/>
                </a:solidFill>
                <a:highlight>
                  <a:srgbClr val="C0C0C0"/>
                </a:highlight>
                <a:latin typeface="Bud Bold"/>
                <a:cs typeface="Calibri Light"/>
              </a:rPr>
              <a:t>CADA SWEATER SERÁ UNA PIEZA ÚNICA</a:t>
            </a:r>
            <a:r>
              <a:rPr lang="es-ES" dirty="0">
                <a:solidFill>
                  <a:schemeClr val="bg1"/>
                </a:solidFill>
                <a:latin typeface="Bud Bold"/>
                <a:cs typeface="Calibri Light"/>
              </a:rPr>
              <a:t> </a:t>
            </a:r>
            <a:br>
              <a:rPr lang="es-ES" dirty="0">
                <a:solidFill>
                  <a:schemeClr val="bg1"/>
                </a:solidFill>
                <a:latin typeface="Bud Bold"/>
                <a:cs typeface="Calibri Light"/>
              </a:rPr>
            </a:br>
            <a:r>
              <a:rPr lang="es-ES" dirty="0">
                <a:solidFill>
                  <a:schemeClr val="bg1"/>
                </a:solidFill>
                <a:latin typeface="Bud Bold"/>
                <a:cs typeface="Calibri Light"/>
              </a:rPr>
              <a:t>QUE HARÁ PARTE DE UNA SERIE DONDE CADA UNO ES UN FRAME.</a:t>
            </a:r>
          </a:p>
          <a:p>
            <a:pPr algn="l"/>
            <a:endParaRPr lang="es-ES" dirty="0">
              <a:solidFill>
                <a:schemeClr val="bg1"/>
              </a:solidFill>
              <a:latin typeface="Bud Bold" panose="02000506000000020004" pitchFamily="2" charset="77"/>
              <a:cs typeface="Calibri Light"/>
            </a:endParaRPr>
          </a:p>
          <a:p>
            <a:pPr algn="l"/>
            <a:endParaRPr lang="es-ES" dirty="0">
              <a:solidFill>
                <a:schemeClr val="bg1"/>
              </a:solidFill>
              <a:latin typeface="Bud Bold" panose="02000506000000020004" pitchFamily="2" charset="77"/>
              <a:cs typeface="Calibri Ligh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23B166-5A5F-DE4E-9FCA-659C9A008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84" y="5833239"/>
            <a:ext cx="1697664" cy="542309"/>
          </a:xfrm>
          <a:prstGeom prst="rect">
            <a:avLst/>
          </a:prstGeom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D6A8C3F2-B9BD-5206-39B9-355D5EF7BD54}"/>
              </a:ext>
            </a:extLst>
          </p:cNvPr>
          <p:cNvSpPr txBox="1">
            <a:spLocks/>
          </p:cNvSpPr>
          <p:nvPr/>
        </p:nvSpPr>
        <p:spPr>
          <a:xfrm>
            <a:off x="5826163" y="2538335"/>
            <a:ext cx="2816990" cy="40863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solidFill>
                  <a:schemeClr val="bg1"/>
                </a:solidFill>
                <a:latin typeface="Bud Bold"/>
                <a:cs typeface="Calibri Light"/>
              </a:rPr>
              <a:t>UNA EDICIÓN LIMITADA FANÁTICOS DEL FÚTBOL Y DE LA NAVIDAD VAN A QUERER TENER.</a:t>
            </a:r>
            <a:endParaRPr lang="es-ES" sz="2000" dirty="0">
              <a:solidFill>
                <a:schemeClr val="bg1"/>
              </a:solidFill>
              <a:latin typeface="Bud Bold"/>
            </a:endParaRPr>
          </a:p>
        </p:txBody>
      </p:sp>
    </p:spTree>
    <p:extLst>
      <p:ext uri="{BB962C8B-B14F-4D97-AF65-F5344CB8AC3E}">
        <p14:creationId xmlns:p14="http://schemas.microsoft.com/office/powerpoint/2010/main" val="262158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5E17242-2499-AC46-8FC4-2C39F20E6F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45A559DC-524E-8E24-DD79-527B1F310E4C}"/>
              </a:ext>
            </a:extLst>
          </p:cNvPr>
          <p:cNvSpPr txBox="1">
            <a:spLocks/>
          </p:cNvSpPr>
          <p:nvPr/>
        </p:nvSpPr>
        <p:spPr>
          <a:xfrm>
            <a:off x="2859505" y="3323305"/>
            <a:ext cx="6466974" cy="602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err="1">
                <a:solidFill>
                  <a:schemeClr val="bg1"/>
                </a:solidFill>
                <a:latin typeface="Calibri Light"/>
                <a:cs typeface="Calibri Light"/>
              </a:rPr>
              <a:t>Gif</a:t>
            </a:r>
            <a:r>
              <a:rPr lang="es-ES" sz="2000" dirty="0">
                <a:solidFill>
                  <a:schemeClr val="bg1"/>
                </a:solidFill>
                <a:latin typeface="Calibri Light"/>
                <a:cs typeface="Calibri Light"/>
              </a:rPr>
              <a:t> del sweater mostrando la jugada.</a:t>
            </a:r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5B26658-0EDD-2743-978D-8C82B195C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84" y="5833239"/>
            <a:ext cx="1697664" cy="5423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599BB5-D096-9D42-9E9B-2579E370E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6C95937-85B3-8A4E-9BF3-20395BCA0CC7}"/>
              </a:ext>
            </a:extLst>
          </p:cNvPr>
          <p:cNvSpPr txBox="1"/>
          <p:nvPr/>
        </p:nvSpPr>
        <p:spPr>
          <a:xfrm>
            <a:off x="1319514" y="2655044"/>
            <a:ext cx="188667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endParaRPr lang="es-CO" dirty="0">
              <a:solidFill>
                <a:srgbClr val="FCE1E1"/>
              </a:solidFill>
              <a:latin typeface="Bud Bold" panose="02000506000000020004" pitchFamily="2" charset="77"/>
            </a:endParaRPr>
          </a:p>
          <a:p>
            <a:pPr algn="r"/>
            <a:r>
              <a:rPr lang="es-CO" dirty="0">
                <a:solidFill>
                  <a:srgbClr val="FCE1E1"/>
                </a:solidFill>
                <a:latin typeface="Bud Bold"/>
              </a:rPr>
              <a:t>40 frames</a:t>
            </a:r>
          </a:p>
          <a:p>
            <a:pPr algn="r"/>
            <a:r>
              <a:rPr lang="es-CO" dirty="0">
                <a:solidFill>
                  <a:srgbClr val="FCE1E1"/>
                </a:solidFill>
                <a:latin typeface="Bud Bold"/>
              </a:rPr>
              <a:t>40 sacos únicos</a:t>
            </a:r>
          </a:p>
          <a:p>
            <a:pPr algn="r"/>
            <a:r>
              <a:rPr lang="es-CO" dirty="0">
                <a:solidFill>
                  <a:srgbClr val="FCE1E1"/>
                </a:solidFill>
                <a:latin typeface="Bud Bold"/>
              </a:rPr>
              <a:t>1 edición limitada “Gol Van Persie”</a:t>
            </a:r>
          </a:p>
        </p:txBody>
      </p:sp>
    </p:spTree>
    <p:extLst>
      <p:ext uri="{BB962C8B-B14F-4D97-AF65-F5344CB8AC3E}">
        <p14:creationId xmlns:p14="http://schemas.microsoft.com/office/powerpoint/2010/main" val="322788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965D639-50E2-7449-8F0D-120E2B379C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92937" y="2177335"/>
            <a:ext cx="2632138" cy="3287173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Bud Bold"/>
                <a:cs typeface="Calibri Light"/>
              </a:rPr>
              <a:t>LAS PRIMERAS PIEZAS SERÁN ENTREGADAS A </a:t>
            </a:r>
            <a:r>
              <a:rPr lang="es-ES" dirty="0">
                <a:solidFill>
                  <a:srgbClr val="C00000"/>
                </a:solidFill>
                <a:highlight>
                  <a:srgbClr val="C0C0C0"/>
                </a:highlight>
                <a:latin typeface="Bud Bold"/>
                <a:cs typeface="Calibri Light"/>
              </a:rPr>
              <a:t>FANÁTICOS DEL FÚTBOL</a:t>
            </a:r>
            <a:r>
              <a:rPr lang="es-ES" dirty="0">
                <a:solidFill>
                  <a:schemeClr val="bg1"/>
                </a:solidFill>
                <a:latin typeface="Bud Bold"/>
                <a:cs typeface="Calibri Light"/>
              </a:rPr>
              <a:t> Y A OTROS PERSONAJES FAMOSOS.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3CC677-04D1-4042-ABF2-3E25D35DA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84" y="5833239"/>
            <a:ext cx="1697664" cy="5423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74B1D8-56D8-AE47-8594-5F804BD84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67" y="1895359"/>
            <a:ext cx="2513069" cy="14127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3320EA2-CD96-104E-8736-582FB66DD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95" y="1894511"/>
            <a:ext cx="2486405" cy="13986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F7F49B-2E91-9C4E-B674-966842486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179" y="3447656"/>
            <a:ext cx="2513069" cy="141360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82321C8-7BE4-4B4C-9E01-4228753D5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69" y="3447657"/>
            <a:ext cx="2513067" cy="141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49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09267F6-E183-9D40-800F-F9D68B2B82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85314" y="1970201"/>
            <a:ext cx="3407413" cy="3985335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s-ES" sz="2800" dirty="0">
                <a:solidFill>
                  <a:schemeClr val="bg1"/>
                </a:solidFill>
                <a:latin typeface="Bud Bold"/>
                <a:cs typeface="Calibri Light"/>
              </a:rPr>
              <a:t>AL FINAL DE CADA FECHA SE HARÁN VOTACIONES EN </a:t>
            </a:r>
            <a:r>
              <a:rPr lang="es-ES" sz="2800" dirty="0">
                <a:solidFill>
                  <a:srgbClr val="C00000"/>
                </a:solidFill>
                <a:highlight>
                  <a:srgbClr val="C0C0C0"/>
                </a:highlight>
                <a:latin typeface="Bud Bold"/>
                <a:cs typeface="Calibri Light"/>
              </a:rPr>
              <a:t>BUDWEISER.COM</a:t>
            </a:r>
            <a:r>
              <a:rPr lang="es-ES" sz="2800" dirty="0">
                <a:solidFill>
                  <a:schemeClr val="bg1"/>
                </a:solidFill>
                <a:latin typeface="Bud Bold"/>
                <a:cs typeface="Calibri Light"/>
              </a:rPr>
              <a:t> PARA ELEGIR LA MEJOR JUGADA QUE SE CONVERTIRÁ EN SWEATERS.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3E7062-3B8D-3047-8CAA-F51CF9B4E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84" y="5833239"/>
            <a:ext cx="1697664" cy="5423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5F4449F-9E8C-3B4A-B4D4-A5E2ECD73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72" y="2044556"/>
            <a:ext cx="5273749" cy="27688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B293774-D894-0F4E-BBD9-BC1117665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26" y="2374052"/>
            <a:ext cx="3785191" cy="11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3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0C540C3-A820-324C-9433-AFD0897124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99761" y="1961354"/>
            <a:ext cx="3260798" cy="3315217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s-ES" sz="2800" dirty="0">
                <a:solidFill>
                  <a:schemeClr val="bg1"/>
                </a:solidFill>
                <a:latin typeface="Bud Bold"/>
                <a:cs typeface="Calibri Light"/>
              </a:rPr>
              <a:t>LOS SWEATERS SERÁN EXHIBIDOS EN LOS LUGARES MÁS </a:t>
            </a:r>
            <a:r>
              <a:rPr lang="es-ES" sz="2800" dirty="0">
                <a:solidFill>
                  <a:srgbClr val="C00000"/>
                </a:solidFill>
                <a:highlight>
                  <a:srgbClr val="C0C0C0"/>
                </a:highlight>
                <a:latin typeface="Bud Bold"/>
                <a:cs typeface="Calibri Light"/>
              </a:rPr>
              <a:t>REPRESENTATIVOS</a:t>
            </a:r>
            <a:r>
              <a:rPr lang="es-ES" sz="2800" dirty="0">
                <a:solidFill>
                  <a:schemeClr val="bg1"/>
                </a:solidFill>
                <a:latin typeface="Bud Bold"/>
                <a:cs typeface="Calibri Light"/>
              </a:rPr>
              <a:t> DEL FÚTBOL Y LA NAVIDAD EN COLOMBIA.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94E84E-853F-9A4E-A096-AE3D9E613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84" y="5833239"/>
            <a:ext cx="1697664" cy="5423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815BB3-23B3-AA4E-BDE2-2923989D1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675" y="1282075"/>
            <a:ext cx="2766530" cy="13832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9221F6-759D-E44C-B4D5-A688E836C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675" y="2805662"/>
            <a:ext cx="2743165" cy="13926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8EABD49-A0C6-DE45-8CCE-9347B01E3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94" b="12260"/>
          <a:stretch/>
        </p:blipFill>
        <p:spPr>
          <a:xfrm>
            <a:off x="6313675" y="4338668"/>
            <a:ext cx="2697647" cy="137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397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241</Words>
  <Application>Microsoft Office PowerPoint</Application>
  <PresentationFormat>Panorámica</PresentationFormat>
  <Paragraphs>35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YOUNG LIONS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>Microsoft Office User</cp:lastModifiedBy>
  <cp:revision>21</cp:revision>
  <dcterms:created xsi:type="dcterms:W3CDTF">2022-04-03T05:29:20Z</dcterms:created>
  <dcterms:modified xsi:type="dcterms:W3CDTF">2022-04-04T03:55:45Z</dcterms:modified>
</cp:coreProperties>
</file>