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718"/>
  </p:normalViewPr>
  <p:slideViewPr>
    <p:cSldViewPr snapToGrid="0" snapToObjects="1">
      <p:cViewPr>
        <p:scale>
          <a:sx n="204" d="100"/>
          <a:sy n="204" d="100"/>
        </p:scale>
        <p:origin x="-1696" y="-22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2" name="Shape 9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o del título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t>Texto del título</a:t>
            </a:r>
          </a:p>
        </p:txBody>
      </p:sp>
      <p:sp>
        <p:nvSpPr>
          <p:cNvPr id="12" name="Nivel de texto 1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457200" algn="ctr">
              <a:buSzTx/>
              <a:buFontTx/>
              <a:buNone/>
              <a:defRPr sz="2400"/>
            </a:lvl2pPr>
            <a:lvl3pPr marL="0" indent="914400" algn="ctr">
              <a:buSzTx/>
              <a:buFontTx/>
              <a:buNone/>
              <a:defRPr sz="2400"/>
            </a:lvl3pPr>
            <a:lvl4pPr marL="0" indent="1371600" algn="ctr">
              <a:buSzTx/>
              <a:buFontTx/>
              <a:buNone/>
              <a:defRPr sz="2400"/>
            </a:lvl4pPr>
            <a:lvl5pPr marL="0" indent="1828800" algn="ctr">
              <a:buSzTx/>
              <a:buFontTx/>
              <a:buNone/>
              <a:defRPr sz="2400"/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13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o del títu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sp>
        <p:nvSpPr>
          <p:cNvPr id="21" name="Nivel de texto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22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o del título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Texto del título</a:t>
            </a:r>
          </a:p>
        </p:txBody>
      </p:sp>
      <p:sp>
        <p:nvSpPr>
          <p:cNvPr id="30" name="Nivel de texto 1…"/>
          <p:cNvSpPr txBox="1">
            <a:spLocks noGrp="1"/>
          </p:cNvSpPr>
          <p:nvPr>
            <p:ph type="body" sz="quarter" idx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0" indent="457200"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914400"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1371600"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1828800"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31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o del títu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sp>
        <p:nvSpPr>
          <p:cNvPr id="39" name="Nivel de texto 1…"/>
          <p:cNvSpPr txBox="1"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40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o del título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sp>
        <p:nvSpPr>
          <p:cNvPr id="48" name="Nivel de texto 1…"/>
          <p:cNvSpPr txBox="1">
            <a:spLocks noGrp="1"/>
          </p:cNvSpPr>
          <p:nvPr>
            <p:ph type="body" sz="quarter" idx="1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/>
            </a:lvl1pPr>
            <a:lvl2pPr marL="0" indent="457200">
              <a:buSzTx/>
              <a:buFontTx/>
              <a:buNone/>
              <a:defRPr sz="2400" b="1"/>
            </a:lvl2pPr>
            <a:lvl3pPr marL="0" indent="914400">
              <a:buSzTx/>
              <a:buFontTx/>
              <a:buNone/>
              <a:defRPr sz="2400" b="1"/>
            </a:lvl3pPr>
            <a:lvl4pPr marL="0" indent="1371600">
              <a:buSzTx/>
              <a:buFontTx/>
              <a:buNone/>
              <a:defRPr sz="2400" b="1"/>
            </a:lvl4pPr>
            <a:lvl5pPr marL="0" indent="1828800">
              <a:buSzTx/>
              <a:buFontTx/>
              <a:buNone/>
              <a:defRPr sz="2400" b="1"/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49" name="Marcador de texto 4"/>
          <p:cNvSpPr>
            <a:spLocks noGrp="1"/>
          </p:cNvSpPr>
          <p:nvPr>
            <p:ph type="body" sz="quarter" idx="21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FontTx/>
              <a:buNone/>
              <a:defRPr sz="2400" b="1"/>
            </a:pPr>
            <a:endParaRPr/>
          </a:p>
        </p:txBody>
      </p:sp>
      <p:sp>
        <p:nvSpPr>
          <p:cNvPr id="50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exto del títu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sp>
        <p:nvSpPr>
          <p:cNvPr id="58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exto del título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Texto del título</a:t>
            </a:r>
          </a:p>
        </p:txBody>
      </p:sp>
      <p:sp>
        <p:nvSpPr>
          <p:cNvPr id="73" name="Nivel de texto 1…"/>
          <p:cNvSpPr txBox="1">
            <a:spLocks noGrp="1"/>
          </p:cNvSpPr>
          <p:nvPr>
            <p:ph type="body" sz="half" idx="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74" name="Marcador de texto 3"/>
          <p:cNvSpPr>
            <a:spLocks noGrp="1"/>
          </p:cNvSpPr>
          <p:nvPr>
            <p:ph type="body" sz="quarter" idx="21"/>
          </p:nvPr>
        </p:nvSpPr>
        <p:spPr>
          <a:xfrm>
            <a:off x="839787" y="2057400"/>
            <a:ext cx="3932238" cy="3811588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600"/>
            </a:pPr>
            <a:endParaRPr/>
          </a:p>
        </p:txBody>
      </p:sp>
      <p:sp>
        <p:nvSpPr>
          <p:cNvPr id="75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exto del título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Texto del título</a:t>
            </a:r>
          </a:p>
        </p:txBody>
      </p:sp>
      <p:sp>
        <p:nvSpPr>
          <p:cNvPr id="83" name="Marcador de posición de imagen 2"/>
          <p:cNvSpPr>
            <a:spLocks noGrp="1"/>
          </p:cNvSpPr>
          <p:nvPr>
            <p:ph type="pic" sz="half" idx="2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4" name="Nivel de texto 1…"/>
          <p:cNvSpPr txBox="1">
            <a:spLocks noGrp="1"/>
          </p:cNvSpPr>
          <p:nvPr>
            <p:ph type="body" sz="quarter" idx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457200">
              <a:buSzTx/>
              <a:buFontTx/>
              <a:buNone/>
              <a:defRPr sz="1600"/>
            </a:lvl2pPr>
            <a:lvl3pPr marL="0" indent="914400">
              <a:buSzTx/>
              <a:buFontTx/>
              <a:buNone/>
              <a:defRPr sz="1600"/>
            </a:lvl3pPr>
            <a:lvl4pPr marL="0" indent="1371600">
              <a:buSzTx/>
              <a:buFontTx/>
              <a:buNone/>
              <a:defRPr sz="1600"/>
            </a:lvl4pPr>
            <a:lvl5pPr marL="0" indent="1828800">
              <a:buSzTx/>
              <a:buFontTx/>
              <a:buNone/>
              <a:defRPr sz="1600"/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85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 del título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Texto del título</a:t>
            </a:r>
          </a:p>
        </p:txBody>
      </p:sp>
      <p:sp>
        <p:nvSpPr>
          <p:cNvPr id="3" name="Nivel de texto 1…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/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4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CuadroTexto 4"/>
          <p:cNvSpPr txBox="1"/>
          <p:nvPr/>
        </p:nvSpPr>
        <p:spPr>
          <a:xfrm>
            <a:off x="3093720" y="2690335"/>
            <a:ext cx="6004560" cy="16116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3000" b="1">
                <a:latin typeface="Graphik"/>
                <a:ea typeface="Graphik"/>
                <a:cs typeface="Graphik"/>
                <a:sym typeface="Graphik"/>
              </a:defRPr>
            </a:pPr>
            <a:r>
              <a:t>Budwieser</a:t>
            </a:r>
          </a:p>
          <a:p>
            <a:pPr algn="ctr">
              <a:defRPr sz="3000" b="1">
                <a:latin typeface="Graphik"/>
                <a:ea typeface="Graphik"/>
                <a:cs typeface="Graphik"/>
                <a:sym typeface="Graphik"/>
              </a:defRPr>
            </a:pPr>
            <a:r>
              <a:t>Young Lions 2022</a:t>
            </a:r>
          </a:p>
          <a:p>
            <a:pPr algn="ctr">
              <a:defRPr sz="3000" b="1">
                <a:latin typeface="Graphik"/>
                <a:ea typeface="Graphik"/>
                <a:cs typeface="Graphik"/>
                <a:sym typeface="Graphik"/>
              </a:defRPr>
            </a:pPr>
            <a:r>
              <a:t>YLPR – 001327</a:t>
            </a:r>
          </a:p>
        </p:txBody>
      </p:sp>
      <p:pic>
        <p:nvPicPr>
          <p:cNvPr id="95" name="1.png" descr="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0" name="Rectángulo 3"/>
          <p:cNvGrpSpPr/>
          <p:nvPr/>
        </p:nvGrpSpPr>
        <p:grpSpPr>
          <a:xfrm>
            <a:off x="3876259" y="2330725"/>
            <a:ext cx="4439480" cy="2196549"/>
            <a:chOff x="0" y="0"/>
            <a:chExt cx="4439479" cy="2196547"/>
          </a:xfrm>
        </p:grpSpPr>
        <p:sp>
          <p:nvSpPr>
            <p:cNvPr id="128" name="Rectángulo"/>
            <p:cNvSpPr/>
            <p:nvPr/>
          </p:nvSpPr>
          <p:spPr>
            <a:xfrm>
              <a:off x="-1" y="-1"/>
              <a:ext cx="4439481" cy="2196549"/>
            </a:xfrm>
            <a:prstGeom prst="rect">
              <a:avLst/>
            </a:prstGeom>
            <a:solidFill>
              <a:schemeClr val="accent1"/>
            </a:solidFill>
            <a:ln w="12700" cap="flat">
              <a:solidFill>
                <a:srgbClr val="32538F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29" name="BOARD COMPLETO"/>
            <p:cNvSpPr txBox="1"/>
            <p:nvPr/>
          </p:nvSpPr>
          <p:spPr>
            <a:xfrm>
              <a:off x="52069" y="931729"/>
              <a:ext cx="4335340" cy="33308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>
                  <a:solidFill>
                    <a:srgbClr val="FFFFFF"/>
                  </a:solidFill>
                </a:defRPr>
              </a:lvl1pPr>
            </a:lstStyle>
            <a:p>
              <a:r>
                <a:t>BOARD COMPLETO</a:t>
              </a:r>
            </a:p>
          </p:txBody>
        </p:sp>
      </p:grpSp>
      <p:pic>
        <p:nvPicPr>
          <p:cNvPr id="131" name="10.png" descr="1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Imagen 2" descr="Texto&#10;&#10;Descripción generada automáticamente">
            <a:extLst>
              <a:ext uri="{FF2B5EF4-FFF2-40B4-BE49-F238E27FC236}">
                <a16:creationId xmlns:a16="http://schemas.microsoft.com/office/drawing/2014/main" id="{463EC4D7-6699-BD46-AB50-D86CD4C8FA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CuadroTexto 3"/>
          <p:cNvSpPr txBox="1"/>
          <p:nvPr/>
        </p:nvSpPr>
        <p:spPr>
          <a:xfrm>
            <a:off x="2659711" y="2690335"/>
            <a:ext cx="6872577" cy="16116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3000" b="1">
                <a:latin typeface="Graphik"/>
                <a:ea typeface="Graphik"/>
                <a:cs typeface="Graphik"/>
                <a:sym typeface="Graphik"/>
              </a:defRPr>
            </a:pPr>
            <a:r>
              <a:t>La copa del mundo es tuya, tómala aunque tu selección no esté.</a:t>
            </a:r>
          </a:p>
          <a:p>
            <a:pPr algn="ctr">
              <a:defRPr sz="3000" b="1">
                <a:latin typeface="Graphik"/>
                <a:ea typeface="Graphik"/>
                <a:cs typeface="Graphik"/>
                <a:sym typeface="Graphik"/>
              </a:defRPr>
            </a:pPr>
            <a:r>
              <a:t>Budwieser.  </a:t>
            </a:r>
          </a:p>
        </p:txBody>
      </p:sp>
      <p:pic>
        <p:nvPicPr>
          <p:cNvPr id="135" name="11.png" descr="1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CuadroTexto 4"/>
          <p:cNvSpPr txBox="1"/>
          <p:nvPr/>
        </p:nvSpPr>
        <p:spPr>
          <a:xfrm>
            <a:off x="880607" y="2413336"/>
            <a:ext cx="6004561" cy="10998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6000" b="1">
                <a:latin typeface="Graphik"/>
                <a:ea typeface="Graphik"/>
                <a:cs typeface="Graphik"/>
                <a:sym typeface="Graphik"/>
              </a:defRPr>
            </a:lvl1pPr>
          </a:lstStyle>
          <a:p>
            <a:r>
              <a:t>BRIEF</a:t>
            </a:r>
          </a:p>
        </p:txBody>
      </p:sp>
      <p:sp>
        <p:nvSpPr>
          <p:cNvPr id="98" name="CuadroTexto 2"/>
          <p:cNvSpPr txBox="1"/>
          <p:nvPr/>
        </p:nvSpPr>
        <p:spPr>
          <a:xfrm>
            <a:off x="880608" y="3533145"/>
            <a:ext cx="5766020" cy="5975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just">
              <a:defRPr sz="1500">
                <a:latin typeface="Graphik"/>
                <a:ea typeface="Graphik"/>
                <a:cs typeface="Graphik"/>
                <a:sym typeface="Graphik"/>
              </a:defRPr>
            </a:lvl1pPr>
          </a:lstStyle>
          <a:p>
            <a:r>
              <a:t>Conectar con nuestros consumidores cuando Colombia no va al mundial, pero junto a Budwieser se vive la fiesta del Fútbol. </a:t>
            </a:r>
          </a:p>
        </p:txBody>
      </p:sp>
      <p:pic>
        <p:nvPicPr>
          <p:cNvPr id="99" name="2.png" descr="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CuadroTexto 4"/>
          <p:cNvSpPr txBox="1"/>
          <p:nvPr/>
        </p:nvSpPr>
        <p:spPr>
          <a:xfrm>
            <a:off x="880607" y="2413336"/>
            <a:ext cx="6004561" cy="10998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6000" b="1">
                <a:latin typeface="Graphik"/>
                <a:ea typeface="Graphik"/>
                <a:cs typeface="Graphik"/>
                <a:sym typeface="Graphik"/>
              </a:defRPr>
            </a:lvl1pPr>
          </a:lstStyle>
          <a:p>
            <a:r>
              <a:t>INSIGHT</a:t>
            </a:r>
          </a:p>
        </p:txBody>
      </p:sp>
      <p:sp>
        <p:nvSpPr>
          <p:cNvPr id="102" name="CuadroTexto 2"/>
          <p:cNvSpPr txBox="1"/>
          <p:nvPr/>
        </p:nvSpPr>
        <p:spPr>
          <a:xfrm>
            <a:off x="880607" y="3533145"/>
            <a:ext cx="6004561" cy="11055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just">
              <a:defRPr sz="1500">
                <a:latin typeface="Graphik"/>
                <a:ea typeface="Graphik"/>
                <a:cs typeface="Graphik"/>
                <a:sym typeface="Graphik"/>
              </a:defRPr>
            </a:lvl1pPr>
          </a:lstStyle>
          <a:p>
            <a:r>
              <a:t>Las grades estrellas del fútbol mundial que van a estar compitiendo en Qatar 2022 celebran con la música de nuestros artistas colombianos y están pendientes de los lanzamientos de los artistas colombianos. </a:t>
            </a:r>
          </a:p>
        </p:txBody>
      </p:sp>
      <p:pic>
        <p:nvPicPr>
          <p:cNvPr id="103" name="3.png" descr="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CuadroTexto 3"/>
          <p:cNvSpPr txBox="1"/>
          <p:nvPr/>
        </p:nvSpPr>
        <p:spPr>
          <a:xfrm>
            <a:off x="1708868" y="2921168"/>
            <a:ext cx="8774264" cy="11036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3000" b="1">
                <a:latin typeface="Graphik"/>
                <a:ea typeface="Graphik"/>
                <a:cs typeface="Graphik"/>
                <a:sym typeface="Graphik"/>
              </a:defRPr>
            </a:pPr>
            <a:r>
              <a:t>“Colombia no fue al mundial, </a:t>
            </a:r>
          </a:p>
          <a:p>
            <a:pPr algn="ctr">
              <a:defRPr sz="3000" b="1">
                <a:latin typeface="Graphik"/>
                <a:ea typeface="Graphik"/>
                <a:cs typeface="Graphik"/>
                <a:sym typeface="Graphik"/>
              </a:defRPr>
            </a:pPr>
            <a:r>
              <a:t>pero nuestra música sí clasificó”</a:t>
            </a:r>
          </a:p>
        </p:txBody>
      </p:sp>
      <p:pic>
        <p:nvPicPr>
          <p:cNvPr id="106" name="4.png" descr="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CuadroTexto 4"/>
          <p:cNvSpPr txBox="1"/>
          <p:nvPr/>
        </p:nvSpPr>
        <p:spPr>
          <a:xfrm>
            <a:off x="893859" y="1976015"/>
            <a:ext cx="6004561" cy="10998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6000" b="1">
                <a:latin typeface="Graphik"/>
                <a:ea typeface="Graphik"/>
                <a:cs typeface="Graphik"/>
                <a:sym typeface="Graphik"/>
              </a:defRPr>
            </a:lvl1pPr>
          </a:lstStyle>
          <a:p>
            <a:r>
              <a:t>IDEA</a:t>
            </a:r>
          </a:p>
        </p:txBody>
      </p:sp>
      <p:sp>
        <p:nvSpPr>
          <p:cNvPr id="109" name="CuadroTexto 2"/>
          <p:cNvSpPr txBox="1"/>
          <p:nvPr/>
        </p:nvSpPr>
        <p:spPr>
          <a:xfrm>
            <a:off x="893859" y="3095824"/>
            <a:ext cx="6004561" cy="23755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just">
              <a:defRPr sz="1500">
                <a:latin typeface="Graphik"/>
                <a:ea typeface="Graphik"/>
                <a:cs typeface="Graphik"/>
                <a:sym typeface="Graphik"/>
              </a:defRPr>
            </a:pPr>
            <a:r>
              <a:t>Así que ¿Queríamos que Colombia junto a Budwieser pusieran la fiesta en el mundial? Ok, es muy fácil, cuando nuestra música siempre ha estado en las celebraciones de las grandes estrellas. </a:t>
            </a:r>
          </a:p>
          <a:p>
            <a:pPr algn="just">
              <a:defRPr sz="1500">
                <a:latin typeface="Graphik"/>
                <a:ea typeface="Graphik"/>
                <a:cs typeface="Graphik"/>
                <a:sym typeface="Graphik"/>
              </a:defRPr>
            </a:pPr>
            <a:r>
              <a:t> </a:t>
            </a:r>
          </a:p>
          <a:p>
            <a:pPr algn="just">
              <a:defRPr sz="1500">
                <a:latin typeface="Graphik"/>
                <a:ea typeface="Graphik"/>
                <a:cs typeface="Graphik"/>
                <a:sym typeface="Graphik"/>
              </a:defRPr>
            </a:pPr>
            <a:r>
              <a:t>Pusimos a todos los equipos a celebrar sus victorias con la música y energía de nuestros artistas, transformando el trofeo de “Man of the match” entregado por Budweiser en el mundial, en un parlante que reproducía una playlist especial creada por toda Colombia. </a:t>
            </a:r>
          </a:p>
        </p:txBody>
      </p:sp>
      <p:pic>
        <p:nvPicPr>
          <p:cNvPr id="110" name="5.png" descr="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6.png" descr="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CuadroTexto 3"/>
          <p:cNvSpPr txBox="1"/>
          <p:nvPr/>
        </p:nvSpPr>
        <p:spPr>
          <a:xfrm>
            <a:off x="1125771" y="3119951"/>
            <a:ext cx="4924509" cy="1409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2000" b="1">
                <a:latin typeface="Graphik"/>
                <a:ea typeface="Graphik"/>
                <a:cs typeface="Graphik"/>
                <a:sym typeface="Graphik"/>
              </a:defRPr>
            </a:pPr>
            <a:r>
              <a:t>Así invitamos a Colombia a armar la playlist Y  logramos tener más de 1.500 canciones en tan solo 1 día</a:t>
            </a:r>
          </a:p>
        </p:txBody>
      </p:sp>
      <p:grpSp>
        <p:nvGrpSpPr>
          <p:cNvPr id="117" name="Rectángulo 1"/>
          <p:cNvGrpSpPr/>
          <p:nvPr/>
        </p:nvGrpSpPr>
        <p:grpSpPr>
          <a:xfrm>
            <a:off x="7116416" y="1802295"/>
            <a:ext cx="4439480" cy="3896139"/>
            <a:chOff x="0" y="0"/>
            <a:chExt cx="4439479" cy="3896138"/>
          </a:xfrm>
        </p:grpSpPr>
        <p:sp>
          <p:nvSpPr>
            <p:cNvPr id="115" name="Rectángulo"/>
            <p:cNvSpPr/>
            <p:nvPr/>
          </p:nvSpPr>
          <p:spPr>
            <a:xfrm>
              <a:off x="-1" y="0"/>
              <a:ext cx="4439481" cy="3896139"/>
            </a:xfrm>
            <a:prstGeom prst="rect">
              <a:avLst/>
            </a:prstGeom>
            <a:solidFill>
              <a:schemeClr val="accent1"/>
            </a:solidFill>
            <a:ln w="12700" cap="flat">
              <a:solidFill>
                <a:srgbClr val="32538F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16" name="OOH"/>
            <p:cNvSpPr txBox="1"/>
            <p:nvPr/>
          </p:nvSpPr>
          <p:spPr>
            <a:xfrm>
              <a:off x="52069" y="1781525"/>
              <a:ext cx="4335340" cy="33308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>
                  <a:solidFill>
                    <a:srgbClr val="FFFFFF"/>
                  </a:solidFill>
                </a:defRPr>
              </a:lvl1pPr>
            </a:lstStyle>
            <a:p>
              <a:r>
                <a:t>OOH</a:t>
              </a:r>
            </a:p>
          </p:txBody>
        </p:sp>
      </p:grpSp>
      <p:pic>
        <p:nvPicPr>
          <p:cNvPr id="118" name="7.png" descr="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CuadroTexto 4"/>
          <p:cNvSpPr txBox="1"/>
          <p:nvPr/>
        </p:nvSpPr>
        <p:spPr>
          <a:xfrm>
            <a:off x="1357686" y="2179840"/>
            <a:ext cx="6004560" cy="30101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2400" b="1">
                <a:latin typeface="Graphik"/>
                <a:ea typeface="Graphik"/>
                <a:cs typeface="Graphik"/>
                <a:sym typeface="Graphik"/>
              </a:defRPr>
            </a:pPr>
            <a:r>
              <a:t>¿POR QUÉ ESTA IDEA TRAJO PR PARA LA MARCA?</a:t>
            </a:r>
          </a:p>
          <a:p>
            <a:pPr>
              <a:defRPr>
                <a:latin typeface="Graphik"/>
                <a:ea typeface="Graphik"/>
                <a:cs typeface="Graphik"/>
                <a:sym typeface="Graphik"/>
              </a:defRPr>
            </a:pPr>
            <a:r>
              <a:t> </a:t>
            </a:r>
          </a:p>
          <a:p>
            <a:pPr>
              <a:defRPr>
                <a:latin typeface="Graphik"/>
                <a:ea typeface="Graphik"/>
                <a:cs typeface="Graphik"/>
                <a:sym typeface="Graphik"/>
              </a:defRPr>
            </a:pPr>
            <a:r>
              <a:t>La innovación del trofeo dio de que hablar a todas las personas y las redes sociales, con millones de seguidores, de las grandes estrellas del fútbol fueron las plataformas encargadas de mostrarle al mundo que Budwieser junto a los artistas colombianos que aman los futbolistas fueron los que pusieron la celebración.</a:t>
            </a:r>
          </a:p>
        </p:txBody>
      </p:sp>
      <p:pic>
        <p:nvPicPr>
          <p:cNvPr id="121" name="8.png" descr="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5" name="Rectángulo 4"/>
          <p:cNvGrpSpPr/>
          <p:nvPr/>
        </p:nvGrpSpPr>
        <p:grpSpPr>
          <a:xfrm>
            <a:off x="3876259" y="2330725"/>
            <a:ext cx="4439480" cy="2196549"/>
            <a:chOff x="0" y="0"/>
            <a:chExt cx="4439479" cy="2196547"/>
          </a:xfrm>
        </p:grpSpPr>
        <p:sp>
          <p:nvSpPr>
            <p:cNvPr id="123" name="Rectángulo"/>
            <p:cNvSpPr/>
            <p:nvPr/>
          </p:nvSpPr>
          <p:spPr>
            <a:xfrm>
              <a:off x="-1" y="-1"/>
              <a:ext cx="4439481" cy="2196549"/>
            </a:xfrm>
            <a:prstGeom prst="rect">
              <a:avLst/>
            </a:prstGeom>
            <a:solidFill>
              <a:schemeClr val="accent1"/>
            </a:solidFill>
            <a:ln w="12700" cap="flat">
              <a:solidFill>
                <a:srgbClr val="32538F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24" name="NOTICIAS + TUITS"/>
            <p:cNvSpPr txBox="1"/>
            <p:nvPr/>
          </p:nvSpPr>
          <p:spPr>
            <a:xfrm>
              <a:off x="52069" y="931729"/>
              <a:ext cx="4335340" cy="33308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>
                  <a:solidFill>
                    <a:srgbClr val="FFFFFF"/>
                  </a:solidFill>
                </a:defRPr>
              </a:lvl1pPr>
            </a:lstStyle>
            <a:p>
              <a:r>
                <a:t>NOTICIAS + TUITS </a:t>
              </a:r>
            </a:p>
          </p:txBody>
        </p:sp>
      </p:grpSp>
      <p:pic>
        <p:nvPicPr>
          <p:cNvPr id="126" name="9.png" descr="9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Tema de Office">
  <a:themeElements>
    <a:clrScheme name="Tema de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Tema de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Tema de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Tema de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271</Words>
  <Application>Microsoft Macintosh PowerPoint</Application>
  <PresentationFormat>Panorámica</PresentationFormat>
  <Paragraphs>22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Graphik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cp:lastModifiedBy>Manuel David Barbosa (SANCHO BBDO)</cp:lastModifiedBy>
  <cp:revision>1</cp:revision>
  <dcterms:modified xsi:type="dcterms:W3CDTF">2022-04-03T22:38:09Z</dcterms:modified>
</cp:coreProperties>
</file>