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9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  <a:srgbClr val="FF0335"/>
    <a:srgbClr val="A2EFC5"/>
    <a:srgbClr val="2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/>
    <p:restoredTop sz="94684"/>
  </p:normalViewPr>
  <p:slideViewPr>
    <p:cSldViewPr snapToGrid="0" snapToObjects="1">
      <p:cViewPr varScale="1">
        <p:scale>
          <a:sx n="115" d="100"/>
          <a:sy n="115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34FC9-A790-4743-AE37-BDAA44EE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464C7F-3625-104B-AD0C-4099A7D4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C97B4-2123-6445-B694-E18A08C5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ECF342-1242-5C41-850A-71393CF2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88DF43-C05F-4A45-AEC1-04928629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34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5B100-0531-3D47-99DA-A3BEEB7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CAE0F-9501-2E48-A603-6FAAB9067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BAEEC-BF3C-5846-BB7D-3BD53860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C85DA-24FC-3542-B7F2-44288D37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9B4B8-9A71-6843-931D-187A4F4B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8E1D9-57E1-BB4A-A2B2-B08BB5AC6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9F67BB-2CFA-234D-928A-D0013E69C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C79A9-5E68-4349-8AA0-A4AC5EC9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515CF-FDD2-4943-BB96-87789B42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696AE-4B65-454D-AAA8-49E11221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2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0A0DA-703C-E746-AA02-A43E7D33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40261-F5B3-D04F-9D03-5E0BDE8A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BEB2E-CE5A-8D4B-B1AB-D25C274F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BCDC8B-755D-4F43-89E2-7ED0849A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EE2939-8A50-614E-A4DA-45B91E34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08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BDDE7-DEE1-3347-9A8C-806145D4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32C82-770E-0342-A3B9-35F17DD1C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02458-B729-994D-A865-A08447F3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96A19-D153-C049-81F5-944718ED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5D839-CF2D-004A-B4DF-4492D271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1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9A01B-D82F-D244-9EAD-550D748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42B5A-7C40-0644-BE37-7798AE3BB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8216D1-221C-2D42-9B07-3D484460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37B4F-EFE2-4949-A127-4D609CF9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EE5BD5-5E57-5640-8D30-81B673CA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0EC95F-8C85-5D41-88CA-F2E113B3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02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8FBDD-85E8-4941-AC0A-DEB8966A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4660BF-2E72-6941-A771-CA9734CE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15CD5-AC85-FF4C-B699-60609E9B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3300B8-1948-D449-B233-66FDDA26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5CFC5D-9C38-DD47-AE38-1E4616B73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2BAD9C-E20A-024D-AEA4-33C5E612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F41CE5-82B0-D24B-87F3-D7A5CD13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CE48D8-EB99-0E4E-A689-752C5E7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3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0A99C-253A-D640-9593-4362AE34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65BB8A-F31C-0044-98D3-BF8184A6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55F673-BCAC-CD40-8517-51CE6420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57267B-EEB4-FE4A-AC4B-5D43420A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32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D30B6-C6FD-5D4C-B906-E6E6EE1E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2594EC-BA08-634D-A48F-50FA8D41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71F95E-DDA8-BB47-BD28-9F045E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8923-CC6C-4C4D-B3A7-08B11E99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04842-D2E4-1241-B06D-1AE59853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B7BACE-43A4-2A40-883E-EFEDE9871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C7883-64EF-3440-9633-34806DD7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31A755-906C-6A45-BF19-24E1673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7C4733-DC5B-0049-8E9B-B65AE4D4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59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713C3-6C08-6444-9369-40D91EEE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491492-C6B1-A14D-A259-090015F64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91766C-25E7-9046-AF86-0F2C2138C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A16FBA-0CFC-734E-AE60-01B69FFA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51252B-45E0-B740-A7F4-D372394A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1E040-EB6B-0C45-AF73-FA780B89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9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DC4EF3-51C7-1B44-A3D9-D091C846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B2D80-9BB0-8147-B3D6-9C6F92675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9F1624-9E1B-CF40-BAD2-A2B978E16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861-3061-1840-BB15-1A5F84EF3B5A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F20CAF-87C1-D44E-98BE-6736478F7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9593CE-B996-EB48-A444-37683FD41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0CE-0D34-C84F-A933-CCC653CED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9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A6A75-A2F2-D148-912D-15C41139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CF349-72AA-6743-8AF0-93ED880E9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D2D64F-6D25-CD4E-A6D0-694058E0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1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FA548A-1B50-E44A-A82E-61503930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0" y="0"/>
            <a:ext cx="11424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0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Colombia se pierde el mundial, pero el mundial se pierde </a:t>
            </a:r>
            <a:r>
              <a:rPr lang="es-CO" sz="1200" b="1" spc="300" dirty="0">
                <a:solidFill>
                  <a:schemeClr val="bg1"/>
                </a:solidFill>
                <a:latin typeface="Avenir Medium" panose="02000503020000020003" pitchFamily="2" charset="0"/>
              </a:rPr>
              <a:t>la alegría, el flow, y el sabor único</a:t>
            </a: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 que tenemos los colombianos para celebrar la fiesta del fútbol.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67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57049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Porque si hay algo que caracteriza a Colombia, </a:t>
            </a:r>
          </a:p>
          <a:p>
            <a:pPr algn="ctr">
              <a:lnSpc>
                <a:spcPct val="150000"/>
              </a:lnSpc>
            </a:pPr>
            <a:r>
              <a:rPr lang="es-CO" sz="1200" b="1" spc="300" dirty="0">
                <a:solidFill>
                  <a:schemeClr val="bg1"/>
                </a:solidFill>
                <a:latin typeface="Avenir Medium" panose="02000503020000020003" pitchFamily="2" charset="0"/>
              </a:rPr>
              <a:t>es la alegría y sabrosura que le imprimimos a cada partido</a:t>
            </a: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67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59532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¿Pero cómo podemos llevar nuestro flow al mundial,</a:t>
            </a:r>
          </a:p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 si </a:t>
            </a:r>
            <a:r>
              <a:rPr lang="es-CO" sz="1200" b="1" spc="300" dirty="0">
                <a:solidFill>
                  <a:schemeClr val="bg1"/>
                </a:solidFill>
                <a:latin typeface="Avenir Medium" panose="02000503020000020003" pitchFamily="2" charset="0"/>
              </a:rPr>
              <a:t>NO</a:t>
            </a: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 hacemos parte de él?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67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17583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34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Contagiando al mundo con nuestra manera única de celebrar. </a:t>
            </a:r>
          </a:p>
        </p:txBody>
      </p:sp>
    </p:spTree>
    <p:extLst>
      <p:ext uri="{BB962C8B-B14F-4D97-AF65-F5344CB8AC3E}">
        <p14:creationId xmlns:p14="http://schemas.microsoft.com/office/powerpoint/2010/main" val="198168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A6A75-A2F2-D148-912D-15C41139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CF349-72AA-6743-8AF0-93ED880E9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D2D64F-6D25-CD4E-A6D0-694058E0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8B1761-D090-A149-90E4-F9DD722F30F2}"/>
              </a:ext>
            </a:extLst>
          </p:cNvPr>
          <p:cNvSpPr txBox="1"/>
          <p:nvPr/>
        </p:nvSpPr>
        <p:spPr>
          <a:xfrm>
            <a:off x="4921767" y="429995"/>
            <a:ext cx="2348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PRESENTAMOS</a:t>
            </a:r>
          </a:p>
        </p:txBody>
      </p:sp>
    </p:spTree>
    <p:extLst>
      <p:ext uri="{BB962C8B-B14F-4D97-AF65-F5344CB8AC3E}">
        <p14:creationId xmlns:p14="http://schemas.microsoft.com/office/powerpoint/2010/main" val="415327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Invitamos a los jugadores de la selección Colombia y a todos los colombianos a enseñarles a los equipos participantes del mundial, celebraciones de goles al mejor estilo de nuestra gente.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67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192066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117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Hicimos que todo el planeta conociera y se aprendiera estas celebraciones a través de un landing page en el que los colombianos podían subir y compartir sus celebraciones con bailes y coreografías con los que podían participar por bonos de descuento y la posibilidad de viajar al mundial en Catar.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76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EJECUCIÓN</a:t>
            </a:r>
          </a:p>
        </p:txBody>
      </p:sp>
    </p:spTree>
    <p:extLst>
      <p:ext uri="{BB962C8B-B14F-4D97-AF65-F5344CB8AC3E}">
        <p14:creationId xmlns:p14="http://schemas.microsoft.com/office/powerpoint/2010/main" val="186531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BA6-BF4D-2141-8B82-1F270FD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0A17E-2F2B-694D-8A56-654C1E14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F2DAAB-3AB4-FC48-85C0-ACC912FD9DEA}"/>
              </a:ext>
            </a:extLst>
          </p:cNvPr>
          <p:cNvSpPr txBox="1"/>
          <p:nvPr/>
        </p:nvSpPr>
        <p:spPr>
          <a:xfrm>
            <a:off x="2028363" y="3476668"/>
            <a:ext cx="8531844" cy="117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200" spc="300" dirty="0">
                <a:solidFill>
                  <a:schemeClr val="bg1"/>
                </a:solidFill>
                <a:latin typeface="Avenir Medium" panose="02000503020000020003" pitchFamily="2" charset="0"/>
              </a:rPr>
              <a:t>Luego difundimos estas celebraciones en nuestros medios, a través de diferentes plataformas como Tik Tok e Instagram, y también en otros terrenos de juego, como FIFA y Fortnite, en donde creamos packs con diferentes celebraciones, bailes y skins.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E791F3-7E89-684C-9C8A-0C806A5E9F64}"/>
              </a:ext>
            </a:extLst>
          </p:cNvPr>
          <p:cNvSpPr txBox="1"/>
          <p:nvPr/>
        </p:nvSpPr>
        <p:spPr>
          <a:xfrm>
            <a:off x="5256667" y="2847275"/>
            <a:ext cx="176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spc="300" dirty="0">
                <a:solidFill>
                  <a:schemeClr val="bg1"/>
                </a:solidFill>
                <a:latin typeface="Avenir Black" panose="02000503020000020003" pitchFamily="2" charset="0"/>
              </a:rPr>
              <a:t>EJECUCIÓN</a:t>
            </a:r>
          </a:p>
        </p:txBody>
      </p:sp>
    </p:spTree>
    <p:extLst>
      <p:ext uri="{BB962C8B-B14F-4D97-AF65-F5344CB8AC3E}">
        <p14:creationId xmlns:p14="http://schemas.microsoft.com/office/powerpoint/2010/main" val="1119907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215</Words>
  <Application>Microsoft Macintosh PowerPoint</Application>
  <PresentationFormat>Panorámica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Avenir Black</vt:lpstr>
      <vt:lpstr>Avenir Medium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Camacho Garcia</dc:creator>
  <cp:lastModifiedBy>Steven Leon</cp:lastModifiedBy>
  <cp:revision>133</cp:revision>
  <dcterms:created xsi:type="dcterms:W3CDTF">2021-03-10T15:48:20Z</dcterms:created>
  <dcterms:modified xsi:type="dcterms:W3CDTF">2022-04-04T10:16:18Z</dcterms:modified>
</cp:coreProperties>
</file>