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61" r:id="rId14"/>
    <p:sldId id="267" r:id="rId15"/>
    <p:sldId id="262" r:id="rId16"/>
    <p:sldId id="274" r:id="rId17"/>
    <p:sldId id="263" r:id="rId18"/>
    <p:sldId id="275" r:id="rId19"/>
    <p:sldId id="264" r:id="rId20"/>
    <p:sldId id="265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3"/>
    <p:restoredTop sz="94748"/>
  </p:normalViewPr>
  <p:slideViewPr>
    <p:cSldViewPr snapToGrid="0" snapToObjects="1">
      <p:cViewPr varScale="1">
        <p:scale>
          <a:sx n="140" d="100"/>
          <a:sy n="14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DC7E1-DDF9-0441-8209-74FFFC7F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FC30BF-F238-9A47-8F92-217C6E97B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3ECFC9-A3FA-9C40-93C4-BD202BDE4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F337F7-ACAA-8846-9C88-B5987BE2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8EA120-F0F4-6D46-98F8-66E46774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009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F061E-E30E-0B44-9536-8EC15B38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8ABB84-AB76-E04B-B093-E4D32FE5B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F7D29-CA1D-5E44-9FC9-13DC4951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DEB49-886F-2B4A-8D63-37877987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A933AF-1C06-8B43-983A-FC7C7189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335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8378EB-EDDA-034A-B0F8-971B01D9B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12211C-1ABF-7B45-A161-7AB0576F3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43BDA9-1AE6-534E-92E6-596B3834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A7F903-15E5-F840-A011-41CD4D91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366E4B-B43E-2F48-B3BC-D6D62159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038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72290-B4D6-9C49-95DE-9621391A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8934A0-FDAC-F048-9E7F-0BD9A6448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FB552E-A21B-194D-9BF3-26361AFF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8F998A-4AA3-6445-8F52-7B50B671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29479F-4BB2-C345-BD5C-AC09C317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492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15E4E-6C6E-6240-85DB-B3FD6C9B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FC3EF6-52CD-574B-957C-9FF47453B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56E464-5E2F-5F4C-B7F7-A8606B42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D0586-C10B-5845-87E0-04A9A2CB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6D92D-ABBC-D843-8169-33A4B859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547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99F26-B558-5043-8AA4-5E17C008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7B5E9-A8A4-8849-9A23-6309665C3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AE5143-D173-334D-8449-B9FC53235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95A62-6B07-FA44-90FD-57420E7D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0685E4-03D8-4B47-81C7-1CA73FCD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F8DD76-F7A8-3148-9A28-A6F85EE1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18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151FA-FF2E-6948-916B-FB3AE875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A92B39-33B7-0847-982B-9203B1A97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7DC08F-848A-EA41-BB23-72F9A6A4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37951B-D714-1C4D-ABF9-A2D335E12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ED5ADA-F5BD-F44F-A19F-756CE54D0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C0163E-197F-4A47-8317-7EA5AE35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BA843E-994E-8C45-A035-512419AB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BACAA0-1DD9-4948-AAC4-054EA0D6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171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7CFB3-1A32-0D43-90E1-ACA5E117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B9686F-D95F-4940-AF4E-020609D8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7C0421-8380-934B-9685-BDBBE89D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CF4CFD-990C-494A-A77F-8C046B0F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073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50353D-014F-3E46-95BA-1B9A1913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F6E83E-5033-2B4F-A2D0-08ADFBC2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BDD299-A352-3545-875D-D260FB36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128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CEC0E-690D-6B4C-B3E9-B2209D3D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5CAAF-4CF6-844F-8D9F-A7E5C0BEC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F337B7-2B60-074A-AC75-086C0EFDF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17707D-7825-3847-9B81-1B4C3A23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87B12E-37A6-C84E-BE99-FE1074E3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E9612D-D768-2845-A8FC-47BF5344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543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F5429-004E-2349-BA93-1E087363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E16DDA-FF6B-EC44-A67C-94124862F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796C7D-7083-8B4C-BD48-11DCC3169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F54286-1C27-FC48-8A75-F5A5376A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F2E215-3454-B54E-AF7F-1038FFFC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F3A3AF-010E-0347-BD7E-851AF407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052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AD14E3-D5A2-9E4D-8666-AB72A4C6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06D013-2EFD-3941-B568-78F10515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EB1ADF-9824-F84D-893F-02A680F6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0B59-DB41-D346-8869-6FDAEA0E0326}" type="datetimeFigureOut">
              <a:rPr lang="es-ES_tradnl" smtClean="0"/>
              <a:t>3/4/22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65C64-F406-064F-A2D9-2C301CEE0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B7CBBD-6AB0-5845-93F8-54AD6D78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1D8D3-CE2C-AC49-8C32-9ACDE5DCC54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199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3587"/>
            <a:ext cx="9144000" cy="1130826"/>
          </a:xfrm>
        </p:spPr>
        <p:txBody>
          <a:bodyPr/>
          <a:lstStyle/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Last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Legacy</a:t>
            </a:r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33BB5D-27B5-B447-B537-06941A9F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3C77AA-4C72-A043-B6FF-7F9C4C45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5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DF38FD-3404-B342-BFBF-3F56F187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9DEBAA-3BBC-9346-A9E8-5ABBE547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901" y="565078"/>
            <a:ext cx="6428198" cy="1726058"/>
          </a:xfrm>
        </p:spPr>
        <p:txBody>
          <a:bodyPr>
            <a:normAutofit/>
          </a:bodyPr>
          <a:lstStyle/>
          <a:p>
            <a:r>
              <a:rPr lang="es-ES_tradnl" sz="4000" b="1" dirty="0"/>
              <a:t>JOURNEY</a:t>
            </a:r>
            <a:br>
              <a:rPr lang="es-ES_tradnl" sz="4000" b="1" dirty="0"/>
            </a:br>
            <a:br>
              <a:rPr lang="es-ES_tradnl" sz="4000" b="1" dirty="0"/>
            </a:br>
            <a:r>
              <a:rPr lang="es-ES_tradnl" sz="1600" b="1" dirty="0"/>
              <a:t>2</a:t>
            </a:r>
            <a:r>
              <a:rPr lang="es-ES_tradnl" sz="1600" dirty="0"/>
              <a:t>. </a:t>
            </a:r>
            <a:r>
              <a:rPr lang="es-ES_tradnl" sz="1800" dirty="0"/>
              <a:t>Encontrar la selección a la cual corresponde su apellido ingresándolo en nuestro sitio web.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9FB116-98A2-1D4E-8ADF-382CDFE8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8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013F0A-292E-BE4C-A7A6-CC60D4683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900" y="565078"/>
            <a:ext cx="7299789" cy="1726058"/>
          </a:xfrm>
        </p:spPr>
        <p:txBody>
          <a:bodyPr>
            <a:normAutofit/>
          </a:bodyPr>
          <a:lstStyle/>
          <a:p>
            <a:r>
              <a:rPr lang="es-ES_tradnl" sz="4000" b="1" dirty="0"/>
              <a:t>JOURNEY</a:t>
            </a:r>
            <a:br>
              <a:rPr lang="es-ES_tradnl" sz="4000" b="1" dirty="0"/>
            </a:br>
            <a:br>
              <a:rPr lang="es-ES_tradnl" sz="4000" b="1" dirty="0"/>
            </a:br>
            <a:r>
              <a:rPr lang="es-ES_tradnl" sz="1600" b="1" dirty="0"/>
              <a:t>3. </a:t>
            </a:r>
            <a:r>
              <a:rPr lang="es-ES_tradnl" sz="1800" dirty="0"/>
              <a:t>Vivir los partidos del mundial alentando a su selección en el mundial y compartirlo don el #</a:t>
            </a:r>
            <a:r>
              <a:rPr lang="es-ES_tradnl" sz="1800" dirty="0" err="1"/>
              <a:t>GolesXSixpacks</a:t>
            </a:r>
            <a:r>
              <a:rPr lang="es-ES_tradnl" sz="1800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8F6B1F-2837-4748-AC7B-A4860066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6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E74981-F163-8742-A993-0127F492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8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900" y="565078"/>
            <a:ext cx="7299789" cy="1726058"/>
          </a:xfrm>
        </p:spPr>
        <p:txBody>
          <a:bodyPr>
            <a:normAutofit/>
          </a:bodyPr>
          <a:lstStyle/>
          <a:p>
            <a:r>
              <a:rPr lang="es-ES_tradnl" sz="4000" b="1" dirty="0"/>
              <a:t>JOURNEY</a:t>
            </a:r>
            <a:br>
              <a:rPr lang="es-ES_tradnl" sz="4000" b="1" dirty="0"/>
            </a:br>
            <a:br>
              <a:rPr lang="es-ES_tradnl" sz="4000" b="1" dirty="0"/>
            </a:br>
            <a:r>
              <a:rPr lang="es-ES_tradnl" sz="1600" b="1" dirty="0"/>
              <a:t>4. </a:t>
            </a:r>
            <a:r>
              <a:rPr lang="es-ES_tradnl" sz="1800" dirty="0"/>
              <a:t>Intercambiar los goles de “su selección” por </a:t>
            </a:r>
            <a:r>
              <a:rPr lang="es-ES_tradnl" sz="1800" dirty="0" err="1"/>
              <a:t>sixpacks</a:t>
            </a:r>
            <a:r>
              <a:rPr lang="es-ES_tradnl" sz="1800" dirty="0"/>
              <a:t> de </a:t>
            </a:r>
            <a:r>
              <a:rPr lang="es-ES_tradnl" sz="1800" dirty="0" err="1"/>
              <a:t>Budweiser</a:t>
            </a:r>
            <a:r>
              <a:rPr lang="es-ES_tradnl" sz="1800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6D3665-33A4-4A42-AB78-4390398F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73F1BC-B7A9-BE40-A234-AA92B897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33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105" y="3051528"/>
            <a:ext cx="7299789" cy="754944"/>
          </a:xfrm>
        </p:spPr>
        <p:txBody>
          <a:bodyPr>
            <a:normAutofit/>
          </a:bodyPr>
          <a:lstStyle/>
          <a:p>
            <a:r>
              <a:rPr lang="es-ES_tradnl" sz="4000" b="1" dirty="0"/>
              <a:t>BOARD</a:t>
            </a: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DE8A64-C313-BB46-9CA4-8D444685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4" y="210312"/>
            <a:ext cx="10759440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0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2090" y="2705956"/>
            <a:ext cx="8383711" cy="1446087"/>
          </a:xfrm>
        </p:spPr>
        <p:txBody>
          <a:bodyPr>
            <a:normAutofit/>
          </a:bodyPr>
          <a:lstStyle/>
          <a:p>
            <a:r>
              <a:rPr lang="es-ES_tradnl" sz="4000" b="1" dirty="0"/>
              <a:t>CONTEXTO</a:t>
            </a:r>
            <a:br>
              <a:rPr lang="es-ES_tradnl" dirty="0"/>
            </a:br>
            <a:r>
              <a:rPr lang="es-ES_tradnl" sz="1800" dirty="0"/>
              <a:t>L</a:t>
            </a:r>
            <a:r>
              <a:rPr lang="es-ES" sz="1800" dirty="0"/>
              <a:t>a decepción que han vivido los colombianos con su selección ha roto la ilusión del mundial, y los ha dejado sin a quién apoyar en la fiesta más grande del fútbol.</a:t>
            </a: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9F6B46-39B2-1047-A6EB-3FF953BDF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83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105" y="3051528"/>
            <a:ext cx="7299789" cy="754944"/>
          </a:xfrm>
        </p:spPr>
        <p:txBody>
          <a:bodyPr>
            <a:normAutofit/>
          </a:bodyPr>
          <a:lstStyle/>
          <a:p>
            <a:r>
              <a:rPr lang="es-ES_tradnl" sz="4000" b="1" dirty="0"/>
              <a:t>GRACIAS.</a:t>
            </a: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BC9E2A-F101-534D-A1EE-BFF6C653D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393" y="2837594"/>
            <a:ext cx="6541213" cy="1182812"/>
          </a:xfrm>
        </p:spPr>
        <p:txBody>
          <a:bodyPr>
            <a:normAutofit/>
          </a:bodyPr>
          <a:lstStyle/>
          <a:p>
            <a:r>
              <a:rPr lang="es-ES_tradnl" sz="4000" b="1" dirty="0"/>
              <a:t>HALLAZGO</a:t>
            </a:r>
            <a:br>
              <a:rPr lang="es-ES_tradnl" sz="4000" b="1" dirty="0"/>
            </a:br>
            <a:r>
              <a:rPr lang="es-ES_tradnl" sz="1800" dirty="0"/>
              <a:t>Los apellidos colombianos en su gran mayoría son descendientes de otros países que si estarán presentes en el mundial de Qatar 2022.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DB6DD6-CCD9-2A43-9446-8C16DD659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5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393" y="2837594"/>
            <a:ext cx="6541213" cy="1182812"/>
          </a:xfrm>
        </p:spPr>
        <p:txBody>
          <a:bodyPr>
            <a:normAutofit/>
          </a:bodyPr>
          <a:lstStyle/>
          <a:p>
            <a:r>
              <a:rPr lang="es-ES_tradnl" sz="4000" b="1" dirty="0"/>
              <a:t>IDEA</a:t>
            </a:r>
            <a:br>
              <a:rPr lang="es-ES_tradnl" sz="4000" b="1" dirty="0"/>
            </a:br>
            <a:r>
              <a:rPr lang="es-ES_tradnl" sz="1800" dirty="0"/>
              <a:t>Usar los apellidos que provienen de otros países para resucitar la euforia mundialista de los colombianos.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01F818-BF9D-2C4E-89E0-65DC5414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9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4DFF98-AE19-8B4A-AFA5-DC3A8A1A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7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8CCFF-59B9-4D46-992A-ED5AD083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901" y="565078"/>
            <a:ext cx="6428198" cy="1726058"/>
          </a:xfrm>
        </p:spPr>
        <p:txBody>
          <a:bodyPr>
            <a:normAutofit/>
          </a:bodyPr>
          <a:lstStyle/>
          <a:p>
            <a:r>
              <a:rPr lang="es-ES_tradnl" sz="4000" b="1" dirty="0"/>
              <a:t>JOURNEY</a:t>
            </a:r>
            <a:br>
              <a:rPr lang="es-ES_tradnl" sz="4000" b="1" dirty="0"/>
            </a:br>
            <a:br>
              <a:rPr lang="es-ES_tradnl" sz="4000" b="1" dirty="0"/>
            </a:br>
            <a:r>
              <a:rPr lang="es-ES_tradnl" sz="1600" b="1" dirty="0"/>
              <a:t>1. </a:t>
            </a:r>
            <a:r>
              <a:rPr lang="es-ES_tradnl" sz="1800" dirty="0"/>
              <a:t>Convocar a los colombianos por diferentes medios para que se conecten y apoyen a su nueva nación en el mundial de Qatar 2022.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D2B4C7-F620-3B43-9033-56305A77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7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2B7FAB-C7E5-B543-8E4E-27E635D3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BACC22-DC3D-7C48-852F-4E7741EA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4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843738-78D5-0344-BEC6-83AF2EEF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3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178</Words>
  <Application>Microsoft Macintosh PowerPoint</Application>
  <PresentationFormat>Panorámica</PresentationFormat>
  <Paragraphs>10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The Last Name Legacy</vt:lpstr>
      <vt:lpstr>CONTEXTO La decepción que han vivido los colombianos con su selección ha roto la ilusión del mundial, y los ha dejado sin a quién apoyar en la fiesta más grande del fútbol.</vt:lpstr>
      <vt:lpstr>HALLAZGO Los apellidos colombianos en su gran mayoría son descendientes de otros países que si estarán presentes en el mundial de Qatar 2022.</vt:lpstr>
      <vt:lpstr>IDEA Usar los apellidos que provienen de otros países para resucitar la euforia mundialista de los colombianos.</vt:lpstr>
      <vt:lpstr>Presentación de PowerPoint</vt:lpstr>
      <vt:lpstr>JOURNEY  1. Convocar a los colombianos por diferentes medios para que se conecten y apoyen a su nueva nación en el mundial de Qatar 2022.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JOURNEY  2. Encontrar la selección a la cual corresponde su apellido ingresándolo en nuestro sitio web.</vt:lpstr>
      <vt:lpstr>Presentación de PowerPoint</vt:lpstr>
      <vt:lpstr>JOURNEY  3. Vivir los partidos del mundial alentando a su selección en el mundial y compartirlo don el #GolesXSixpacks.</vt:lpstr>
      <vt:lpstr>Presentación de PowerPoint</vt:lpstr>
      <vt:lpstr>JOURNEY  4. Intercambiar los goles de “su selección” por sixpacks de Budweiser.</vt:lpstr>
      <vt:lpstr>Presentación de PowerPoint</vt:lpstr>
      <vt:lpstr>BOARD</vt:lpstr>
      <vt:lpstr>GRACIAS.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Name Legacy</dc:title>
  <dc:creator>Microsoft Office User</dc:creator>
  <cp:lastModifiedBy>Jhon Jairo Igua Callejas</cp:lastModifiedBy>
  <cp:revision>6</cp:revision>
  <dcterms:created xsi:type="dcterms:W3CDTF">2022-04-03T23:07:14Z</dcterms:created>
  <dcterms:modified xsi:type="dcterms:W3CDTF">2022-04-04T01:46:03Z</dcterms:modified>
</cp:coreProperties>
</file>