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24384000" cy="13716000"/>
  <p:notesSz cx="6858000" cy="9144000"/>
  <p:defaultTextStyle>
    <a:lvl1pPr algn="ctr" defTabSz="825500">
      <a:defRPr sz="5000">
        <a:solidFill>
          <a:srgbClr val="535353"/>
        </a:solidFill>
        <a:latin typeface="+mn-lt"/>
        <a:ea typeface="+mn-ea"/>
        <a:cs typeface="+mn-cs"/>
        <a:sym typeface="Gill Sans Light"/>
      </a:defRPr>
    </a:lvl1pPr>
    <a:lvl2pPr indent="228600" algn="ctr" defTabSz="825500">
      <a:defRPr sz="5000">
        <a:solidFill>
          <a:srgbClr val="535353"/>
        </a:solidFill>
        <a:latin typeface="+mn-lt"/>
        <a:ea typeface="+mn-ea"/>
        <a:cs typeface="+mn-cs"/>
        <a:sym typeface="Gill Sans Light"/>
      </a:defRPr>
    </a:lvl2pPr>
    <a:lvl3pPr indent="457200" algn="ctr" defTabSz="825500">
      <a:defRPr sz="5000">
        <a:solidFill>
          <a:srgbClr val="535353"/>
        </a:solidFill>
        <a:latin typeface="+mn-lt"/>
        <a:ea typeface="+mn-ea"/>
        <a:cs typeface="+mn-cs"/>
        <a:sym typeface="Gill Sans Light"/>
      </a:defRPr>
    </a:lvl3pPr>
    <a:lvl4pPr indent="685800" algn="ctr" defTabSz="825500">
      <a:defRPr sz="5000">
        <a:solidFill>
          <a:srgbClr val="535353"/>
        </a:solidFill>
        <a:latin typeface="+mn-lt"/>
        <a:ea typeface="+mn-ea"/>
        <a:cs typeface="+mn-cs"/>
        <a:sym typeface="Gill Sans Light"/>
      </a:defRPr>
    </a:lvl4pPr>
    <a:lvl5pPr indent="914400" algn="ctr" defTabSz="825500">
      <a:defRPr sz="5000">
        <a:solidFill>
          <a:srgbClr val="535353"/>
        </a:solidFill>
        <a:latin typeface="+mn-lt"/>
        <a:ea typeface="+mn-ea"/>
        <a:cs typeface="+mn-cs"/>
        <a:sym typeface="Gill Sans Light"/>
      </a:defRPr>
    </a:lvl5pPr>
    <a:lvl6pPr indent="1143000" algn="ctr" defTabSz="825500">
      <a:defRPr sz="5000">
        <a:solidFill>
          <a:srgbClr val="535353"/>
        </a:solidFill>
        <a:latin typeface="+mn-lt"/>
        <a:ea typeface="+mn-ea"/>
        <a:cs typeface="+mn-cs"/>
        <a:sym typeface="Gill Sans Light"/>
      </a:defRPr>
    </a:lvl6pPr>
    <a:lvl7pPr indent="1371600" algn="ctr" defTabSz="825500">
      <a:defRPr sz="5000">
        <a:solidFill>
          <a:srgbClr val="535353"/>
        </a:solidFill>
        <a:latin typeface="+mn-lt"/>
        <a:ea typeface="+mn-ea"/>
        <a:cs typeface="+mn-cs"/>
        <a:sym typeface="Gill Sans Light"/>
      </a:defRPr>
    </a:lvl7pPr>
    <a:lvl8pPr indent="1600200" algn="ctr" defTabSz="825500">
      <a:defRPr sz="5000">
        <a:solidFill>
          <a:srgbClr val="535353"/>
        </a:solidFill>
        <a:latin typeface="+mn-lt"/>
        <a:ea typeface="+mn-ea"/>
        <a:cs typeface="+mn-cs"/>
        <a:sym typeface="Gill Sans Light"/>
      </a:defRPr>
    </a:lvl8pPr>
    <a:lvl9pPr indent="1828800" algn="ctr" defTabSz="825500">
      <a:defRPr sz="5000">
        <a:solidFill>
          <a:srgbClr val="535353"/>
        </a:solidFill>
        <a:latin typeface="+mn-lt"/>
        <a:ea typeface="+mn-ea"/>
        <a:cs typeface="+mn-cs"/>
        <a:sym typeface="Gill Sans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D4553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3D4553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06B7E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3D4553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06B7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50800" cap="flat">
              <a:noFill/>
              <a:miter lim="400000"/>
            </a:ln>
          </a:left>
          <a:right>
            <a:ln w="50800" cap="flat">
              <a:noFill/>
              <a:miter lim="400000"/>
            </a:ln>
          </a:right>
          <a:top>
            <a:ln w="50800" cap="flat">
              <a:noFill/>
              <a:miter lim="400000"/>
            </a:ln>
          </a:top>
          <a:bottom>
            <a:ln w="50800" cap="flat">
              <a:noFill/>
              <a:miter lim="400000"/>
            </a:ln>
          </a:bottom>
          <a:insideH>
            <a:ln w="50800" cap="flat">
              <a:noFill/>
              <a:miter lim="400000"/>
            </a:ln>
          </a:insideH>
          <a:insideV>
            <a:ln w="508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08785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5E6E5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A5F5E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BEBEB"/>
          </a:solidFill>
        </a:fill>
      </a:tcStyle>
    </a:band2H>
    <a:firstCo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E5E6E5"/>
          </a:solidFill>
        </a:fill>
      </a:tcStyle>
    </a:firstCol>
    <a:lastRow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CCCCCC"/>
          </a:solidFill>
        </a:fill>
      </a:tcStyle>
    </a:lastRow>
    <a:firstRow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CCCCC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5A5F5E"/>
              </a:solidFill>
              <a:prstDash val="solid"/>
              <a:miter lim="400000"/>
            </a:ln>
          </a:right>
          <a:top>
            <a:ln w="12700" cap="flat">
              <a:solidFill>
                <a:srgbClr val="C8C8C8"/>
              </a:solidFill>
              <a:prstDash val="solid"/>
              <a:miter lim="400000"/>
            </a:ln>
          </a:top>
          <a:bottom>
            <a:ln w="12700" cap="flat">
              <a:solidFill>
                <a:srgbClr val="C8C8C8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5A5F5E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A5F5E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30" d="100"/>
          <a:sy n="30" d="100"/>
        </p:scale>
        <p:origin x="-1080" y="-276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94052235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673100" y="2870200"/>
            <a:ext cx="23050500" cy="4559300"/>
          </a:xfrm>
          <a:prstGeom prst="rect">
            <a:avLst/>
          </a:prstGeom>
        </p:spPr>
        <p:txBody>
          <a:bodyPr anchor="b"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10000" cap="all">
                <a:solidFill>
                  <a:srgbClr val="535353"/>
                </a:solidFill>
              </a:rPr>
              <a:t>Texto del título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673100" y="7416800"/>
            <a:ext cx="23050500" cy="18161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5200"/>
            </a:lvl1pPr>
            <a:lvl2pPr marL="0" indent="228600" algn="ctr">
              <a:lnSpc>
                <a:spcPct val="100000"/>
              </a:lnSpc>
              <a:spcBef>
                <a:spcPts val="0"/>
              </a:spcBef>
              <a:buSzTx/>
              <a:buNone/>
              <a:defRPr sz="5200"/>
            </a:lvl2pPr>
            <a:lvl3pPr marL="0" indent="457200" algn="ctr">
              <a:lnSpc>
                <a:spcPct val="100000"/>
              </a:lnSpc>
              <a:spcBef>
                <a:spcPts val="0"/>
              </a:spcBef>
              <a:buSzTx/>
              <a:buNone/>
              <a:defRPr sz="5200"/>
            </a:lvl3pPr>
            <a:lvl4pPr marL="0" indent="685800" algn="ctr">
              <a:lnSpc>
                <a:spcPct val="100000"/>
              </a:lnSpc>
              <a:spcBef>
                <a:spcPts val="0"/>
              </a:spcBef>
              <a:buSzTx/>
              <a:buNone/>
              <a:defRPr sz="5200"/>
            </a:lvl4pPr>
            <a:lvl5pPr marL="0" indent="914400" algn="ctr">
              <a:lnSpc>
                <a:spcPct val="100000"/>
              </a:lnSpc>
              <a:spcBef>
                <a:spcPts val="0"/>
              </a:spcBef>
              <a:buSzTx/>
              <a:buNone/>
              <a:defRPr sz="5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535353"/>
                </a:solidFill>
              </a:rPr>
              <a:t>Nivel de texto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535353"/>
                </a:solidFill>
              </a:rPr>
              <a:t>Nivel de texto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535353"/>
                </a:solidFill>
              </a:rPr>
              <a:t>Nivel de texto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535353"/>
                </a:solidFill>
              </a:rPr>
              <a:t>Nivel de texto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535353"/>
                </a:solidFill>
              </a:rPr>
              <a:t>Nivel de texto 5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(horizont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2387600" y="9728200"/>
            <a:ext cx="19621500" cy="1803400"/>
          </a:xfrm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10000" cap="all">
                <a:solidFill>
                  <a:srgbClr val="535353"/>
                </a:solidFill>
              </a:rPr>
              <a:t>Texto del título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2387600" y="11518900"/>
            <a:ext cx="19621500" cy="16002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5200"/>
            </a:lvl1pPr>
            <a:lvl2pPr marL="0" indent="228600" algn="ctr">
              <a:lnSpc>
                <a:spcPct val="100000"/>
              </a:lnSpc>
              <a:spcBef>
                <a:spcPts val="0"/>
              </a:spcBef>
              <a:buSzTx/>
              <a:buNone/>
              <a:defRPr sz="5200"/>
            </a:lvl2pPr>
            <a:lvl3pPr marL="0" indent="457200" algn="ctr">
              <a:lnSpc>
                <a:spcPct val="100000"/>
              </a:lnSpc>
              <a:spcBef>
                <a:spcPts val="0"/>
              </a:spcBef>
              <a:buSzTx/>
              <a:buNone/>
              <a:defRPr sz="5200"/>
            </a:lvl3pPr>
            <a:lvl4pPr marL="0" indent="685800" algn="ctr">
              <a:lnSpc>
                <a:spcPct val="100000"/>
              </a:lnSpc>
              <a:spcBef>
                <a:spcPts val="0"/>
              </a:spcBef>
              <a:buSzTx/>
              <a:buNone/>
              <a:defRPr sz="5200"/>
            </a:lvl4pPr>
            <a:lvl5pPr marL="0" indent="914400" algn="ctr">
              <a:lnSpc>
                <a:spcPct val="100000"/>
              </a:lnSpc>
              <a:spcBef>
                <a:spcPts val="0"/>
              </a:spcBef>
              <a:buSzTx/>
              <a:buNone/>
              <a:defRPr sz="5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535353"/>
                </a:solidFill>
              </a:rPr>
              <a:t>Nivel de texto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535353"/>
                </a:solidFill>
              </a:rPr>
              <a:t>Nivel de texto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535353"/>
                </a:solidFill>
              </a:rPr>
              <a:t>Nivel de texto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535353"/>
                </a:solidFill>
              </a:rPr>
              <a:t>Nivel de texto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535353"/>
                </a:solidFill>
              </a:rPr>
              <a:t>Nivel de texto 5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(centr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673100" y="4572000"/>
            <a:ext cx="23050500" cy="4559300"/>
          </a:xfrm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10000" cap="all">
                <a:solidFill>
                  <a:srgbClr val="535353"/>
                </a:solidFill>
              </a:rPr>
              <a:t>Texto del título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(vertic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673100" y="1435100"/>
            <a:ext cx="11049000" cy="5461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10000" cap="all">
                <a:solidFill>
                  <a:srgbClr val="535353"/>
                </a:solidFill>
              </a:rPr>
              <a:t>Texto del título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673100" y="6870700"/>
            <a:ext cx="11049000" cy="54610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5200"/>
            </a:lvl1pPr>
            <a:lvl2pPr marL="0" indent="228600" algn="ctr">
              <a:lnSpc>
                <a:spcPct val="100000"/>
              </a:lnSpc>
              <a:spcBef>
                <a:spcPts val="0"/>
              </a:spcBef>
              <a:buSzTx/>
              <a:buNone/>
              <a:defRPr sz="5200"/>
            </a:lvl2pPr>
            <a:lvl3pPr marL="0" indent="457200" algn="ctr">
              <a:lnSpc>
                <a:spcPct val="100000"/>
              </a:lnSpc>
              <a:spcBef>
                <a:spcPts val="0"/>
              </a:spcBef>
              <a:buSzTx/>
              <a:buNone/>
              <a:defRPr sz="5200"/>
            </a:lvl3pPr>
            <a:lvl4pPr marL="0" indent="685800" algn="ctr">
              <a:lnSpc>
                <a:spcPct val="100000"/>
              </a:lnSpc>
              <a:spcBef>
                <a:spcPts val="0"/>
              </a:spcBef>
              <a:buSzTx/>
              <a:buNone/>
              <a:defRPr sz="5200"/>
            </a:lvl4pPr>
            <a:lvl5pPr marL="0" indent="914400" algn="ctr">
              <a:lnSpc>
                <a:spcPct val="100000"/>
              </a:lnSpc>
              <a:spcBef>
                <a:spcPts val="0"/>
              </a:spcBef>
              <a:buSzTx/>
              <a:buNone/>
              <a:defRPr sz="5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535353"/>
                </a:solidFill>
              </a:rPr>
              <a:t>Nivel de texto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535353"/>
                </a:solidFill>
              </a:rPr>
              <a:t>Nivel de texto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535353"/>
                </a:solidFill>
              </a:rPr>
              <a:t>Nivel de texto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535353"/>
                </a:solidFill>
              </a:rPr>
              <a:t>Nivel de texto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535353"/>
                </a:solidFill>
              </a:rPr>
              <a:t>Nivel de texto 5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(arrib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10000" cap="all">
                <a:solidFill>
                  <a:srgbClr val="535353"/>
                </a:solidFill>
              </a:rPr>
              <a:t>Texto del título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10000" cap="all">
                <a:solidFill>
                  <a:srgbClr val="535353"/>
                </a:solidFill>
              </a:rPr>
              <a:t>Texto del título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6400">
                <a:solidFill>
                  <a:srgbClr val="535353"/>
                </a:solidFill>
              </a:rPr>
              <a:t>Nivel de texto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6400">
                <a:solidFill>
                  <a:srgbClr val="535353"/>
                </a:solidFill>
              </a:rPr>
              <a:t>Nivel de texto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6400">
                <a:solidFill>
                  <a:srgbClr val="535353"/>
                </a:solidFill>
              </a:rPr>
              <a:t>Nivel de texto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6400">
                <a:solidFill>
                  <a:srgbClr val="535353"/>
                </a:solidFill>
              </a:rPr>
              <a:t>Nivel de texto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6400">
                <a:solidFill>
                  <a:srgbClr val="535353"/>
                </a:solidFill>
              </a:rPr>
              <a:t>Nivel de texto 5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, viñetas y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10000" cap="all">
                <a:solidFill>
                  <a:srgbClr val="535353"/>
                </a:solidFill>
              </a:rPr>
              <a:t>Texto del título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673100" y="3835400"/>
            <a:ext cx="11049000" cy="8864600"/>
          </a:xfrm>
          <a:prstGeom prst="rect">
            <a:avLst/>
          </a:prstGeom>
        </p:spPr>
        <p:txBody>
          <a:bodyPr/>
          <a:lstStyle>
            <a:lvl1pPr marL="584200" indent="-584200">
              <a:lnSpc>
                <a:spcPct val="100000"/>
              </a:lnSpc>
              <a:spcBef>
                <a:spcPts val="5300"/>
              </a:spcBef>
              <a:defRPr sz="5200"/>
            </a:lvl1pPr>
            <a:lvl2pPr marL="1168400" indent="-584200">
              <a:lnSpc>
                <a:spcPct val="100000"/>
              </a:lnSpc>
              <a:spcBef>
                <a:spcPts val="5300"/>
              </a:spcBef>
              <a:defRPr sz="5200"/>
            </a:lvl2pPr>
            <a:lvl3pPr marL="1752600" indent="-584200">
              <a:lnSpc>
                <a:spcPct val="100000"/>
              </a:lnSpc>
              <a:spcBef>
                <a:spcPts val="5300"/>
              </a:spcBef>
              <a:defRPr sz="5200"/>
            </a:lvl3pPr>
            <a:lvl4pPr marL="2336800" indent="-584200">
              <a:lnSpc>
                <a:spcPct val="100000"/>
              </a:lnSpc>
              <a:spcBef>
                <a:spcPts val="5300"/>
              </a:spcBef>
              <a:defRPr sz="5200"/>
            </a:lvl4pPr>
            <a:lvl5pPr marL="2921000" indent="-584200">
              <a:lnSpc>
                <a:spcPct val="100000"/>
              </a:lnSpc>
              <a:spcBef>
                <a:spcPts val="5300"/>
              </a:spcBef>
              <a:defRPr sz="5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535353"/>
                </a:solidFill>
              </a:rPr>
              <a:t>Nivel de texto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535353"/>
                </a:solidFill>
              </a:rPr>
              <a:t>Nivel de texto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535353"/>
                </a:solidFill>
              </a:rPr>
              <a:t>Nivel de texto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535353"/>
                </a:solidFill>
              </a:rPr>
              <a:t>Nivel de texto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535353"/>
                </a:solidFill>
              </a:rPr>
              <a:t>Nivel de texto 5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1435100" y="1066800"/>
            <a:ext cx="21501100" cy="11557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6400">
                <a:solidFill>
                  <a:srgbClr val="535353"/>
                </a:solidFill>
              </a:rPr>
              <a:t>Nivel de texto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6400">
                <a:solidFill>
                  <a:srgbClr val="535353"/>
                </a:solidFill>
              </a:rPr>
              <a:t>Nivel de texto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6400">
                <a:solidFill>
                  <a:srgbClr val="535353"/>
                </a:solidFill>
              </a:rPr>
              <a:t>Nivel de texto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6400">
                <a:solidFill>
                  <a:srgbClr val="535353"/>
                </a:solidFill>
              </a:rPr>
              <a:t>Nivel de texto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6400">
                <a:solidFill>
                  <a:srgbClr val="535353"/>
                </a:solidFill>
              </a:rPr>
              <a:t>Nivel de texto 5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673100" y="355600"/>
            <a:ext cx="23050500" cy="342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10000" cap="all">
                <a:solidFill>
                  <a:srgbClr val="535353"/>
                </a:solidFill>
              </a:rPr>
              <a:t>Texto del título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673100" y="3835400"/>
            <a:ext cx="23050500" cy="8864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6400">
                <a:solidFill>
                  <a:srgbClr val="535353"/>
                </a:solidFill>
              </a:rPr>
              <a:t>Nivel de texto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6400">
                <a:solidFill>
                  <a:srgbClr val="535353"/>
                </a:solidFill>
              </a:rPr>
              <a:t>Nivel de texto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6400">
                <a:solidFill>
                  <a:srgbClr val="535353"/>
                </a:solidFill>
              </a:rPr>
              <a:t>Nivel de texto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6400">
                <a:solidFill>
                  <a:srgbClr val="535353"/>
                </a:solidFill>
              </a:rPr>
              <a:t>Nivel de texto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6400">
                <a:solidFill>
                  <a:srgbClr val="535353"/>
                </a:solidFill>
              </a:rPr>
              <a:t>Nivel de texto 5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02" t="10416" r="12731" b="70644"/>
          <a:stretch/>
        </p:blipFill>
        <p:spPr bwMode="auto">
          <a:xfrm>
            <a:off x="17520592" y="21579"/>
            <a:ext cx="6861751" cy="3812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algn="ctr" defTabSz="825500">
        <a:defRPr sz="100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1pPr>
      <a:lvl2pPr indent="228600" algn="ctr" defTabSz="825500">
        <a:defRPr sz="100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2pPr>
      <a:lvl3pPr indent="457200" algn="ctr" defTabSz="825500">
        <a:defRPr sz="100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3pPr>
      <a:lvl4pPr indent="685800" algn="ctr" defTabSz="825500">
        <a:defRPr sz="100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4pPr>
      <a:lvl5pPr indent="914400" algn="ctr" defTabSz="825500">
        <a:defRPr sz="100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5pPr>
      <a:lvl6pPr indent="1143000" algn="ctr" defTabSz="825500">
        <a:defRPr sz="100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6pPr>
      <a:lvl7pPr indent="1371600" algn="ctr" defTabSz="825500">
        <a:defRPr sz="100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7pPr>
      <a:lvl8pPr indent="1600200" algn="ctr" defTabSz="825500">
        <a:defRPr sz="100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8pPr>
      <a:lvl9pPr indent="1828800" algn="ctr" defTabSz="825500">
        <a:defRPr sz="100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9pPr>
    </p:titleStyle>
    <p:bodyStyle>
      <a:lvl1pPr marL="736600" indent="-736600" defTabSz="825500">
        <a:lnSpc>
          <a:spcPct val="120000"/>
        </a:lnSpc>
        <a:spcBef>
          <a:spcPts val="6500"/>
        </a:spcBef>
        <a:buSzPct val="82000"/>
        <a:buChar char="•"/>
        <a:defRPr sz="64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1pPr>
      <a:lvl2pPr marL="1473200" indent="-736600" defTabSz="825500">
        <a:lnSpc>
          <a:spcPct val="120000"/>
        </a:lnSpc>
        <a:spcBef>
          <a:spcPts val="6500"/>
        </a:spcBef>
        <a:buSzPct val="82000"/>
        <a:buChar char="•"/>
        <a:defRPr sz="64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2pPr>
      <a:lvl3pPr marL="2209800" indent="-736600" defTabSz="825500">
        <a:lnSpc>
          <a:spcPct val="120000"/>
        </a:lnSpc>
        <a:spcBef>
          <a:spcPts val="6500"/>
        </a:spcBef>
        <a:buSzPct val="82000"/>
        <a:buChar char="•"/>
        <a:defRPr sz="64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3pPr>
      <a:lvl4pPr marL="2946400" indent="-736600" defTabSz="825500">
        <a:lnSpc>
          <a:spcPct val="120000"/>
        </a:lnSpc>
        <a:spcBef>
          <a:spcPts val="6500"/>
        </a:spcBef>
        <a:buSzPct val="82000"/>
        <a:buChar char="•"/>
        <a:defRPr sz="64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4pPr>
      <a:lvl5pPr marL="3683000" indent="-736600" defTabSz="825500">
        <a:lnSpc>
          <a:spcPct val="120000"/>
        </a:lnSpc>
        <a:spcBef>
          <a:spcPts val="6500"/>
        </a:spcBef>
        <a:buSzPct val="82000"/>
        <a:buChar char="•"/>
        <a:defRPr sz="64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5pPr>
      <a:lvl6pPr marL="4419600" indent="-736600" defTabSz="825500">
        <a:lnSpc>
          <a:spcPct val="120000"/>
        </a:lnSpc>
        <a:spcBef>
          <a:spcPts val="6500"/>
        </a:spcBef>
        <a:buSzPct val="82000"/>
        <a:buChar char="•"/>
        <a:defRPr sz="64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6pPr>
      <a:lvl7pPr marL="5156200" indent="-736600" defTabSz="825500">
        <a:lnSpc>
          <a:spcPct val="120000"/>
        </a:lnSpc>
        <a:spcBef>
          <a:spcPts val="6500"/>
        </a:spcBef>
        <a:buSzPct val="82000"/>
        <a:buChar char="•"/>
        <a:defRPr sz="64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7pPr>
      <a:lvl8pPr marL="5892800" indent="-736600" defTabSz="825500">
        <a:lnSpc>
          <a:spcPct val="120000"/>
        </a:lnSpc>
        <a:spcBef>
          <a:spcPts val="6500"/>
        </a:spcBef>
        <a:buSzPct val="82000"/>
        <a:buChar char="•"/>
        <a:defRPr sz="64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8pPr>
      <a:lvl9pPr marL="6629400" indent="-736600" defTabSz="825500">
        <a:lnSpc>
          <a:spcPct val="120000"/>
        </a:lnSpc>
        <a:spcBef>
          <a:spcPts val="6500"/>
        </a:spcBef>
        <a:buSzPct val="82000"/>
        <a:buChar char="•"/>
        <a:defRPr sz="64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9pPr>
    </p:bodyStyle>
    <p:otherStyle>
      <a:lvl1pPr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Gill Sans Light"/>
        </a:defRPr>
      </a:lvl1pPr>
      <a:lvl2pPr indent="2286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Gill Sans Light"/>
        </a:defRPr>
      </a:lvl2pPr>
      <a:lvl3pPr indent="4572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Gill Sans Light"/>
        </a:defRPr>
      </a:lvl3pPr>
      <a:lvl4pPr indent="6858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Gill Sans Light"/>
        </a:defRPr>
      </a:lvl4pPr>
      <a:lvl5pPr indent="9144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Gill Sans Light"/>
        </a:defRPr>
      </a:lvl5pPr>
      <a:lvl6pPr indent="11430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Gill Sans Light"/>
        </a:defRPr>
      </a:lvl6pPr>
      <a:lvl7pPr indent="13716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Gill Sans Light"/>
        </a:defRPr>
      </a:lvl7pPr>
      <a:lvl8pPr indent="16002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Gill Sans Light"/>
        </a:defRPr>
      </a:lvl8pPr>
      <a:lvl9pPr indent="18288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Gill Sans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w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g"/><Relationship Id="rId5" Type="http://schemas.openxmlformats.org/officeDocument/2006/relationships/image" Target="../media/image15.gif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hyperlink" Target="http://www.colombiatolerante.com" TargetMode="Externa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02" t="10416" r="12731" b="70644"/>
          <a:stretch/>
        </p:blipFill>
        <p:spPr bwMode="auto">
          <a:xfrm>
            <a:off x="17520592" y="21579"/>
            <a:ext cx="6861751" cy="3812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xfrm>
            <a:off x="737498" y="1097360"/>
            <a:ext cx="23050500" cy="4559300"/>
          </a:xfrm>
          <a:prstGeom prst="rect">
            <a:avLst/>
          </a:prstGeom>
        </p:spPr>
        <p:txBody>
          <a:bodyPr/>
          <a:lstStyle>
            <a:lvl1pPr>
              <a:defRPr sz="6000">
                <a:solidFill>
                  <a:srgbClr val="000000"/>
                </a:solidFill>
              </a:defRPr>
            </a:lvl1pPr>
          </a:lstStyle>
          <a:p>
            <a:pPr lvl="0">
              <a:defRPr sz="1800" cap="none"/>
            </a:pPr>
            <a:r>
              <a:rPr sz="6000" cap="all" dirty="0" err="1"/>
              <a:t>Queremos</a:t>
            </a:r>
            <a:r>
              <a:rPr sz="6000" cap="all" dirty="0"/>
              <a:t> </a:t>
            </a:r>
            <a:r>
              <a:rPr sz="6000" cap="all" dirty="0" err="1"/>
              <a:t>lograr</a:t>
            </a:r>
            <a:r>
              <a:rPr sz="6000" cap="all" dirty="0"/>
              <a:t> </a:t>
            </a:r>
            <a:r>
              <a:rPr sz="6000" cap="all" dirty="0" err="1"/>
              <a:t>que</a:t>
            </a:r>
            <a:r>
              <a:rPr sz="6000" cap="all" dirty="0"/>
              <a:t> los </a:t>
            </a:r>
            <a:r>
              <a:rPr sz="6000" cap="all" dirty="0" err="1"/>
              <a:t>colombianos</a:t>
            </a:r>
            <a:r>
              <a:rPr sz="6000" cap="all" dirty="0"/>
              <a:t> </a:t>
            </a:r>
            <a:r>
              <a:rPr sz="6000" cap="all" dirty="0" err="1"/>
              <a:t>sean</a:t>
            </a:r>
            <a:r>
              <a:rPr sz="6000" cap="all" dirty="0"/>
              <a:t> </a:t>
            </a:r>
            <a:r>
              <a:rPr sz="6000" cap="all" dirty="0" err="1"/>
              <a:t>tolerantes</a:t>
            </a:r>
            <a:r>
              <a:rPr sz="6000" cap="all" dirty="0"/>
              <a:t> en </a:t>
            </a:r>
            <a:r>
              <a:rPr sz="6000" cap="all" dirty="0" err="1"/>
              <a:t>diferentes</a:t>
            </a:r>
            <a:r>
              <a:rPr sz="6000" cap="all" dirty="0"/>
              <a:t> </a:t>
            </a:r>
            <a:r>
              <a:rPr sz="6000" cap="all" dirty="0" err="1"/>
              <a:t>circunstancias</a:t>
            </a:r>
            <a:r>
              <a:rPr sz="6000" cap="all" dirty="0"/>
              <a:t>, para </a:t>
            </a:r>
            <a:r>
              <a:rPr sz="6000" cap="all" dirty="0" err="1"/>
              <a:t>así</a:t>
            </a:r>
            <a:r>
              <a:rPr sz="6000" cap="all" dirty="0"/>
              <a:t> </a:t>
            </a:r>
            <a:r>
              <a:rPr sz="6000" cap="all" dirty="0" err="1"/>
              <a:t>poder</a:t>
            </a:r>
            <a:r>
              <a:rPr sz="6000" cap="all" dirty="0"/>
              <a:t> </a:t>
            </a:r>
            <a:r>
              <a:rPr sz="6000" cap="all" dirty="0" err="1"/>
              <a:t>vivir</a:t>
            </a:r>
            <a:r>
              <a:rPr sz="6000" cap="all" dirty="0"/>
              <a:t> en </a:t>
            </a:r>
            <a:r>
              <a:rPr sz="6000" cap="all" dirty="0" err="1"/>
              <a:t>armonía</a:t>
            </a:r>
            <a:r>
              <a:rPr sz="6000" cap="all" dirty="0"/>
              <a:t> y </a:t>
            </a:r>
            <a:r>
              <a:rPr sz="6000" cap="all" dirty="0" err="1"/>
              <a:t>sana</a:t>
            </a:r>
            <a:r>
              <a:rPr sz="6000" cap="all" dirty="0"/>
              <a:t> </a:t>
            </a:r>
            <a:r>
              <a:rPr sz="6000" cap="all" dirty="0" err="1"/>
              <a:t>convivencia</a:t>
            </a:r>
            <a:endParaRPr sz="6000" cap="all" dirty="0"/>
          </a:p>
        </p:txBody>
      </p:sp>
      <p:pic>
        <p:nvPicPr>
          <p:cNvPr id="1026" name="Picture 2" descr="E:\ESY-003306198 (1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50"/>
          <a:stretch/>
        </p:blipFill>
        <p:spPr bwMode="auto">
          <a:xfrm>
            <a:off x="3767064" y="6289964"/>
            <a:ext cx="16633848" cy="7108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/>
        </p:nvSpPr>
        <p:spPr>
          <a:xfrm>
            <a:off x="910430" y="1224013"/>
            <a:ext cx="3110088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120000"/>
              </a:lnSpc>
              <a:spcBef>
                <a:spcPts val="6500"/>
              </a:spcBef>
              <a:defRPr b="1">
                <a:solidFill>
                  <a:srgbClr val="000000"/>
                </a:solidFill>
              </a:defRPr>
            </a:lvl1pPr>
          </a:lstStyle>
          <a:p>
            <a:pPr lvl="0">
              <a:defRPr sz="1800" b="0"/>
            </a:pPr>
            <a:r>
              <a:rPr sz="5000" b="1"/>
              <a:t>RESUMEN</a:t>
            </a:r>
          </a:p>
        </p:txBody>
      </p:sp>
      <p:sp>
        <p:nvSpPr>
          <p:cNvPr id="126" name="Shape 126"/>
          <p:cNvSpPr/>
          <p:nvPr/>
        </p:nvSpPr>
        <p:spPr>
          <a:xfrm>
            <a:off x="27464406" y="6720954"/>
            <a:ext cx="102657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endParaRPr sz="4000" dirty="0"/>
          </a:p>
        </p:txBody>
      </p:sp>
      <p:sp>
        <p:nvSpPr>
          <p:cNvPr id="2" name="1 Rectángulo"/>
          <p:cNvSpPr/>
          <p:nvPr/>
        </p:nvSpPr>
        <p:spPr>
          <a:xfrm>
            <a:off x="2465474" y="2753544"/>
            <a:ext cx="18612641" cy="1043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s-CO" sz="4800" dirty="0"/>
              <a:t>Se identifica un </a:t>
            </a:r>
            <a:r>
              <a:rPr lang="es-CO" sz="4800" b="1" dirty="0"/>
              <a:t>reto</a:t>
            </a:r>
            <a:r>
              <a:rPr lang="es-CO" sz="4800" dirty="0"/>
              <a:t> el cual es hacer que los colombianos sean más tolerantes y pueden vivir en armonía, a partir de ello generamos una estrategia de medios, con la cual llegaremos a una g</a:t>
            </a:r>
            <a:r>
              <a:rPr lang="es-CO" sz="4800" dirty="0" smtClean="0"/>
              <a:t>ran </a:t>
            </a:r>
            <a:r>
              <a:rPr lang="es-CO" sz="4800" dirty="0"/>
              <a:t>audiencia (target) la que se convierte en el actor de transformación del país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endParaRPr lang="es-CO" sz="4800" dirty="0"/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lang="es-CO" sz="4800" dirty="0"/>
              <a:t>haremos presencia en medios online y offline generando la participación de las partes, con un interés por tener usuarios </a:t>
            </a:r>
            <a:r>
              <a:rPr lang="es-CO" sz="4800" b="1" dirty="0" err="1"/>
              <a:t>prosumers</a:t>
            </a:r>
            <a:r>
              <a:rPr lang="es-CO" sz="4800" dirty="0"/>
              <a:t> en las experiencias offline y las actividades online para así tener un </a:t>
            </a:r>
            <a:r>
              <a:rPr lang="es-CO" sz="4800" b="1" dirty="0"/>
              <a:t>gran contenido.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endParaRPr lang="es-CO" sz="4800" dirty="0"/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lang="es-CO" sz="4800" dirty="0"/>
              <a:t>Al finalizar la estrategia quedará un producto dónde demuestra </a:t>
            </a:r>
            <a:r>
              <a:rPr lang="es-CO" sz="4800" dirty="0" smtClean="0"/>
              <a:t>que: </a:t>
            </a:r>
            <a:r>
              <a:rPr lang="es-CO" sz="4800" b="1" dirty="0"/>
              <a:t>los colombianos son participativos, consientes de que hay una actitud por mejorar y desean tener un mejor país.</a:t>
            </a:r>
            <a:endParaRPr lang="es-CO" sz="4800" b="1" dirty="0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2"/>
          <p:cNvGrpSpPr/>
          <p:nvPr/>
        </p:nvGrpSpPr>
        <p:grpSpPr>
          <a:xfrm>
            <a:off x="2661356" y="3749640"/>
            <a:ext cx="7082372" cy="7119371"/>
            <a:chOff x="0" y="0"/>
            <a:chExt cx="7082370" cy="7119370"/>
          </a:xfrm>
        </p:grpSpPr>
        <p:sp>
          <p:nvSpPr>
            <p:cNvPr id="36" name="Shape 36"/>
            <p:cNvSpPr/>
            <p:nvPr/>
          </p:nvSpPr>
          <p:spPr>
            <a:xfrm>
              <a:off x="0" y="0"/>
              <a:ext cx="3148906" cy="533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>
                <a:defRPr sz="3000" cap="all">
                  <a:solidFill>
                    <a:srgbClr val="000000"/>
                  </a:solidFill>
                </a:defRPr>
              </a:lvl1pPr>
            </a:lstStyle>
            <a:p>
              <a:pPr lvl="0">
                <a:defRPr sz="1800" cap="none"/>
              </a:pPr>
              <a:r>
                <a:rPr sz="3000" cap="all"/>
                <a:t>Watch TV 94.34%</a:t>
              </a:r>
            </a:p>
          </p:txBody>
        </p:sp>
        <p:sp>
          <p:nvSpPr>
            <p:cNvPr id="37" name="Shape 37"/>
            <p:cNvSpPr/>
            <p:nvPr/>
          </p:nvSpPr>
          <p:spPr>
            <a:xfrm>
              <a:off x="0" y="1235976"/>
              <a:ext cx="6743044" cy="533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>
                <a:defRPr sz="3000" cap="all">
                  <a:solidFill>
                    <a:srgbClr val="000000"/>
                  </a:solidFill>
                </a:defRPr>
              </a:lvl1pPr>
            </a:lstStyle>
            <a:p>
              <a:pPr lvl="0">
                <a:defRPr sz="1800" cap="none"/>
              </a:pPr>
              <a:r>
                <a:rPr sz="3000" cap="all"/>
                <a:t>Listen to commercial radio 64.6% </a:t>
              </a:r>
            </a:p>
          </p:txBody>
        </p:sp>
        <p:sp>
          <p:nvSpPr>
            <p:cNvPr id="38" name="Shape 38"/>
            <p:cNvSpPr/>
            <p:nvPr/>
          </p:nvSpPr>
          <p:spPr>
            <a:xfrm>
              <a:off x="0" y="2471952"/>
              <a:ext cx="6431469" cy="533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>
                <a:defRPr sz="3000" cap="all">
                  <a:solidFill>
                    <a:srgbClr val="000000"/>
                  </a:solidFill>
                </a:defRPr>
              </a:lvl1pPr>
            </a:lstStyle>
            <a:p>
              <a:pPr lvl="0">
                <a:defRPr sz="1800" cap="none"/>
              </a:pPr>
              <a:r>
                <a:rPr sz="3000" cap="all" dirty="0"/>
                <a:t>Travel by car, taxi, bus 63.73%</a:t>
              </a:r>
            </a:p>
          </p:txBody>
        </p:sp>
        <p:sp>
          <p:nvSpPr>
            <p:cNvPr id="39" name="Shape 39"/>
            <p:cNvSpPr/>
            <p:nvPr/>
          </p:nvSpPr>
          <p:spPr>
            <a:xfrm>
              <a:off x="0" y="3561656"/>
              <a:ext cx="6571544" cy="965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>
                <a:defRPr sz="3000" cap="all">
                  <a:solidFill>
                    <a:srgbClr val="000000"/>
                  </a:solidFill>
                </a:defRPr>
              </a:lvl1pPr>
            </a:lstStyle>
            <a:p>
              <a:pPr lvl="0">
                <a:defRPr sz="1800" cap="none"/>
              </a:pPr>
              <a:r>
                <a:rPr sz="3000" cap="all"/>
                <a:t>Look at social network site (Facebook) 49.67%  </a:t>
              </a:r>
            </a:p>
          </p:txBody>
        </p:sp>
        <p:sp>
          <p:nvSpPr>
            <p:cNvPr id="40" name="Shape 40"/>
            <p:cNvSpPr/>
            <p:nvPr/>
          </p:nvSpPr>
          <p:spPr>
            <a:xfrm>
              <a:off x="0" y="5083159"/>
              <a:ext cx="7082371" cy="533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>
                <a:defRPr sz="3000" cap="all">
                  <a:solidFill>
                    <a:srgbClr val="000000"/>
                  </a:solidFill>
                </a:defRPr>
              </a:lvl1pPr>
            </a:lstStyle>
            <a:p>
              <a:pPr lvl="0">
                <a:defRPr sz="1800" cap="none"/>
              </a:pPr>
              <a:r>
                <a:rPr sz="3000" cap="all"/>
                <a:t>Internet on a pc - laptop 48.47%</a:t>
              </a:r>
            </a:p>
          </p:txBody>
        </p:sp>
        <p:sp>
          <p:nvSpPr>
            <p:cNvPr id="41" name="Shape 41"/>
            <p:cNvSpPr/>
            <p:nvPr/>
          </p:nvSpPr>
          <p:spPr>
            <a:xfrm>
              <a:off x="0" y="6585970"/>
              <a:ext cx="6571544" cy="533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>
                <a:defRPr sz="3000" cap="all">
                  <a:solidFill>
                    <a:srgbClr val="000000"/>
                  </a:solidFill>
                </a:defRPr>
              </a:lvl1pPr>
            </a:lstStyle>
            <a:p>
              <a:pPr lvl="0">
                <a:defRPr sz="1800" cap="none"/>
              </a:pPr>
              <a:r>
                <a:rPr sz="3000" cap="all" dirty="0"/>
                <a:t>Visit a shopping center 48.47%</a:t>
              </a:r>
            </a:p>
          </p:txBody>
        </p:sp>
      </p:grpSp>
      <p:sp>
        <p:nvSpPr>
          <p:cNvPr id="49" name="Shape 49"/>
          <p:cNvSpPr/>
          <p:nvPr/>
        </p:nvSpPr>
        <p:spPr>
          <a:xfrm>
            <a:off x="910430" y="1224013"/>
            <a:ext cx="14029111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120000"/>
              </a:lnSpc>
              <a:spcBef>
                <a:spcPts val="6500"/>
              </a:spcBef>
              <a:defRPr b="1">
                <a:solidFill>
                  <a:srgbClr val="000000"/>
                </a:solidFill>
              </a:defRPr>
            </a:lvl1pPr>
          </a:lstStyle>
          <a:p>
            <a:pPr lvl="0">
              <a:defRPr sz="1800" b="0"/>
            </a:pPr>
            <a:r>
              <a:rPr sz="5000" b="1"/>
              <a:t>LOS COLOMBIANOS LOS ENCONTRAMOS EN</a:t>
            </a:r>
          </a:p>
        </p:txBody>
      </p:sp>
      <p:sp>
        <p:nvSpPr>
          <p:cNvPr id="53" name="Shape 53"/>
          <p:cNvSpPr/>
          <p:nvPr/>
        </p:nvSpPr>
        <p:spPr>
          <a:xfrm>
            <a:off x="1012601" y="12928124"/>
            <a:ext cx="10163437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</a:lstStyle>
          <a:p>
            <a:pPr lvl="0"/>
            <a:r>
              <a:t>Sources: CCS Colombia. within the past 24 hours or within the past 7 days. coverage 11 cities, men and women.</a:t>
            </a:r>
          </a:p>
        </p:txBody>
      </p:sp>
      <p:sp>
        <p:nvSpPr>
          <p:cNvPr id="60" name="Shape 60"/>
          <p:cNvSpPr/>
          <p:nvPr/>
        </p:nvSpPr>
        <p:spPr>
          <a:xfrm>
            <a:off x="15991366" y="4235563"/>
            <a:ext cx="6080169" cy="139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500"/>
              <a:t>“Mi familia es importante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500"/>
              <a:t>antes que cualquier cosa”</a:t>
            </a:r>
          </a:p>
        </p:txBody>
      </p:sp>
      <p:sp>
        <p:nvSpPr>
          <p:cNvPr id="61" name="Shape 61"/>
          <p:cNvSpPr/>
          <p:nvPr/>
        </p:nvSpPr>
        <p:spPr>
          <a:xfrm>
            <a:off x="16526591" y="6447014"/>
            <a:ext cx="4986003" cy="204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500"/>
              <a:t>“Aprovecho las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500"/>
              <a:t>oportunidades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500"/>
              <a:t>cuando se presentan”</a:t>
            </a:r>
          </a:p>
        </p:txBody>
      </p:sp>
      <p:sp>
        <p:nvSpPr>
          <p:cNvPr id="62" name="Shape 62"/>
          <p:cNvSpPr/>
          <p:nvPr/>
        </p:nvSpPr>
        <p:spPr>
          <a:xfrm>
            <a:off x="16290929" y="9534766"/>
            <a:ext cx="5481043" cy="139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500" dirty="0"/>
              <a:t>“Me </a:t>
            </a:r>
            <a:r>
              <a:rPr sz="4500" dirty="0" err="1"/>
              <a:t>siento</a:t>
            </a:r>
            <a:r>
              <a:rPr sz="4500" dirty="0"/>
              <a:t> a gusto con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500" dirty="0"/>
              <a:t>mi </a:t>
            </a:r>
            <a:r>
              <a:rPr sz="4500" dirty="0" err="1"/>
              <a:t>vida</a:t>
            </a:r>
            <a:r>
              <a:rPr sz="4500" dirty="0"/>
              <a:t> social”</a:t>
            </a: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56"/>
          <a:stretch/>
        </p:blipFill>
        <p:spPr>
          <a:xfrm>
            <a:off x="10508448" y="3292469"/>
            <a:ext cx="4431093" cy="2929123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52" b="7131"/>
          <a:stretch/>
        </p:blipFill>
        <p:spPr>
          <a:xfrm>
            <a:off x="10440106" y="6359451"/>
            <a:ext cx="4496549" cy="2985086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67"/>
          <a:stretch/>
        </p:blipFill>
        <p:spPr>
          <a:xfrm>
            <a:off x="10442992" y="9476401"/>
            <a:ext cx="4496549" cy="2998250"/>
          </a:xfrm>
          <a:prstGeom prst="rect">
            <a:avLst/>
          </a:prstGeom>
        </p:spPr>
      </p:pic>
      <p:pic>
        <p:nvPicPr>
          <p:cNvPr id="33" name="Picture 128" descr="001-generic-black-TV.wm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5569" y="3505164"/>
            <a:ext cx="1403587" cy="1193048"/>
          </a:xfrm>
          <a:prstGeom prst="rect">
            <a:avLst/>
          </a:prstGeom>
        </p:spPr>
      </p:pic>
      <p:pic>
        <p:nvPicPr>
          <p:cNvPr id="34" name="Picture 130" descr="004-black-OUTDOOR-MEDIA.wm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9992" y="6137920"/>
            <a:ext cx="1564645" cy="1051246"/>
          </a:xfrm>
          <a:prstGeom prst="rect">
            <a:avLst/>
          </a:prstGeom>
        </p:spPr>
      </p:pic>
      <p:pic>
        <p:nvPicPr>
          <p:cNvPr id="35" name="Picture 84" descr="018-black-RADIO.wm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5474" y="4594501"/>
            <a:ext cx="1473682" cy="1255387"/>
          </a:xfrm>
          <a:prstGeom prst="rect">
            <a:avLst/>
          </a:prstGeom>
        </p:spPr>
      </p:pic>
      <p:sp>
        <p:nvSpPr>
          <p:cNvPr id="65" name="Freeform 157"/>
          <p:cNvSpPr>
            <a:spLocks noEditPoints="1"/>
          </p:cNvSpPr>
          <p:nvPr/>
        </p:nvSpPr>
        <p:spPr bwMode="auto">
          <a:xfrm>
            <a:off x="767280" y="7851995"/>
            <a:ext cx="1757707" cy="1247506"/>
          </a:xfrm>
          <a:custGeom>
            <a:avLst/>
            <a:gdLst/>
            <a:ahLst/>
            <a:cxnLst>
              <a:cxn ang="0">
                <a:pos x="693" y="49"/>
              </a:cxn>
              <a:cxn ang="0">
                <a:pos x="692" y="39"/>
              </a:cxn>
              <a:cxn ang="0">
                <a:pos x="684" y="21"/>
              </a:cxn>
              <a:cxn ang="0">
                <a:pos x="671" y="8"/>
              </a:cxn>
              <a:cxn ang="0">
                <a:pos x="655" y="1"/>
              </a:cxn>
              <a:cxn ang="0">
                <a:pos x="88" y="0"/>
              </a:cxn>
              <a:cxn ang="0">
                <a:pos x="78" y="1"/>
              </a:cxn>
              <a:cxn ang="0">
                <a:pos x="61" y="8"/>
              </a:cxn>
              <a:cxn ang="0">
                <a:pos x="47" y="21"/>
              </a:cxn>
              <a:cxn ang="0">
                <a:pos x="41" y="39"/>
              </a:cxn>
              <a:cxn ang="0">
                <a:pos x="40" y="430"/>
              </a:cxn>
              <a:cxn ang="0">
                <a:pos x="0" y="448"/>
              </a:cxn>
              <a:cxn ang="0">
                <a:pos x="1" y="459"/>
              </a:cxn>
              <a:cxn ang="0">
                <a:pos x="9" y="478"/>
              </a:cxn>
              <a:cxn ang="0">
                <a:pos x="23" y="492"/>
              </a:cxn>
              <a:cxn ang="0">
                <a:pos x="42" y="500"/>
              </a:cxn>
              <a:cxn ang="0">
                <a:pos x="683" y="501"/>
              </a:cxn>
              <a:cxn ang="0">
                <a:pos x="693" y="500"/>
              </a:cxn>
              <a:cxn ang="0">
                <a:pos x="712" y="492"/>
              </a:cxn>
              <a:cxn ang="0">
                <a:pos x="726" y="478"/>
              </a:cxn>
              <a:cxn ang="0">
                <a:pos x="734" y="459"/>
              </a:cxn>
              <a:cxn ang="0">
                <a:pos x="735" y="430"/>
              </a:cxn>
              <a:cxn ang="0">
                <a:pos x="406" y="478"/>
              </a:cxn>
              <a:cxn ang="0">
                <a:pos x="317" y="478"/>
              </a:cxn>
              <a:cxn ang="0">
                <a:pos x="306" y="474"/>
              </a:cxn>
              <a:cxn ang="0">
                <a:pos x="303" y="465"/>
              </a:cxn>
              <a:cxn ang="0">
                <a:pos x="304" y="459"/>
              </a:cxn>
              <a:cxn ang="0">
                <a:pos x="312" y="451"/>
              </a:cxn>
              <a:cxn ang="0">
                <a:pos x="406" y="450"/>
              </a:cxn>
              <a:cxn ang="0">
                <a:pos x="411" y="451"/>
              </a:cxn>
              <a:cxn ang="0">
                <a:pos x="419" y="459"/>
              </a:cxn>
              <a:cxn ang="0">
                <a:pos x="420" y="465"/>
              </a:cxn>
              <a:cxn ang="0">
                <a:pos x="415" y="474"/>
              </a:cxn>
              <a:cxn ang="0">
                <a:pos x="406" y="478"/>
              </a:cxn>
              <a:cxn ang="0">
                <a:pos x="647" y="380"/>
              </a:cxn>
              <a:cxn ang="0">
                <a:pos x="646" y="385"/>
              </a:cxn>
              <a:cxn ang="0">
                <a:pos x="642" y="393"/>
              </a:cxn>
              <a:cxn ang="0">
                <a:pos x="637" y="399"/>
              </a:cxn>
              <a:cxn ang="0">
                <a:pos x="629" y="403"/>
              </a:cxn>
              <a:cxn ang="0">
                <a:pos x="104" y="403"/>
              </a:cxn>
              <a:cxn ang="0">
                <a:pos x="99" y="403"/>
              </a:cxn>
              <a:cxn ang="0">
                <a:pos x="91" y="399"/>
              </a:cxn>
              <a:cxn ang="0">
                <a:pos x="86" y="393"/>
              </a:cxn>
              <a:cxn ang="0">
                <a:pos x="83" y="385"/>
              </a:cxn>
              <a:cxn ang="0">
                <a:pos x="82" y="66"/>
              </a:cxn>
              <a:cxn ang="0">
                <a:pos x="83" y="62"/>
              </a:cxn>
              <a:cxn ang="0">
                <a:pos x="86" y="54"/>
              </a:cxn>
              <a:cxn ang="0">
                <a:pos x="91" y="48"/>
              </a:cxn>
              <a:cxn ang="0">
                <a:pos x="99" y="44"/>
              </a:cxn>
              <a:cxn ang="0">
                <a:pos x="625" y="44"/>
              </a:cxn>
              <a:cxn ang="0">
                <a:pos x="629" y="44"/>
              </a:cxn>
              <a:cxn ang="0">
                <a:pos x="637" y="48"/>
              </a:cxn>
              <a:cxn ang="0">
                <a:pos x="642" y="54"/>
              </a:cxn>
              <a:cxn ang="0">
                <a:pos x="646" y="62"/>
              </a:cxn>
              <a:cxn ang="0">
                <a:pos x="647" y="380"/>
              </a:cxn>
            </a:cxnLst>
            <a:rect l="0" t="0" r="r" b="b"/>
            <a:pathLst>
              <a:path w="735" h="501">
                <a:moveTo>
                  <a:pt x="693" y="430"/>
                </a:moveTo>
                <a:lnTo>
                  <a:pt x="693" y="49"/>
                </a:lnTo>
                <a:lnTo>
                  <a:pt x="693" y="49"/>
                </a:lnTo>
                <a:lnTo>
                  <a:pt x="692" y="39"/>
                </a:lnTo>
                <a:lnTo>
                  <a:pt x="689" y="30"/>
                </a:lnTo>
                <a:lnTo>
                  <a:pt x="684" y="21"/>
                </a:lnTo>
                <a:lnTo>
                  <a:pt x="679" y="14"/>
                </a:lnTo>
                <a:lnTo>
                  <a:pt x="671" y="8"/>
                </a:lnTo>
                <a:lnTo>
                  <a:pt x="663" y="3"/>
                </a:lnTo>
                <a:lnTo>
                  <a:pt x="655" y="1"/>
                </a:lnTo>
                <a:lnTo>
                  <a:pt x="645" y="0"/>
                </a:lnTo>
                <a:lnTo>
                  <a:pt x="88" y="0"/>
                </a:lnTo>
                <a:lnTo>
                  <a:pt x="88" y="0"/>
                </a:lnTo>
                <a:lnTo>
                  <a:pt x="78" y="1"/>
                </a:lnTo>
                <a:lnTo>
                  <a:pt x="69" y="3"/>
                </a:lnTo>
                <a:lnTo>
                  <a:pt x="61" y="8"/>
                </a:lnTo>
                <a:lnTo>
                  <a:pt x="54" y="14"/>
                </a:lnTo>
                <a:lnTo>
                  <a:pt x="47" y="21"/>
                </a:lnTo>
                <a:lnTo>
                  <a:pt x="43" y="30"/>
                </a:lnTo>
                <a:lnTo>
                  <a:pt x="41" y="39"/>
                </a:lnTo>
                <a:lnTo>
                  <a:pt x="40" y="49"/>
                </a:lnTo>
                <a:lnTo>
                  <a:pt x="40" y="430"/>
                </a:lnTo>
                <a:lnTo>
                  <a:pt x="0" y="430"/>
                </a:lnTo>
                <a:lnTo>
                  <a:pt x="0" y="448"/>
                </a:lnTo>
                <a:lnTo>
                  <a:pt x="0" y="448"/>
                </a:lnTo>
                <a:lnTo>
                  <a:pt x="1" y="459"/>
                </a:lnTo>
                <a:lnTo>
                  <a:pt x="4" y="469"/>
                </a:lnTo>
                <a:lnTo>
                  <a:pt x="9" y="478"/>
                </a:lnTo>
                <a:lnTo>
                  <a:pt x="15" y="486"/>
                </a:lnTo>
                <a:lnTo>
                  <a:pt x="23" y="492"/>
                </a:lnTo>
                <a:lnTo>
                  <a:pt x="32" y="498"/>
                </a:lnTo>
                <a:lnTo>
                  <a:pt x="42" y="500"/>
                </a:lnTo>
                <a:lnTo>
                  <a:pt x="52" y="501"/>
                </a:lnTo>
                <a:lnTo>
                  <a:pt x="683" y="501"/>
                </a:lnTo>
                <a:lnTo>
                  <a:pt x="683" y="501"/>
                </a:lnTo>
                <a:lnTo>
                  <a:pt x="693" y="500"/>
                </a:lnTo>
                <a:lnTo>
                  <a:pt x="703" y="498"/>
                </a:lnTo>
                <a:lnTo>
                  <a:pt x="712" y="492"/>
                </a:lnTo>
                <a:lnTo>
                  <a:pt x="720" y="486"/>
                </a:lnTo>
                <a:lnTo>
                  <a:pt x="726" y="478"/>
                </a:lnTo>
                <a:lnTo>
                  <a:pt x="731" y="469"/>
                </a:lnTo>
                <a:lnTo>
                  <a:pt x="734" y="459"/>
                </a:lnTo>
                <a:lnTo>
                  <a:pt x="735" y="448"/>
                </a:lnTo>
                <a:lnTo>
                  <a:pt x="735" y="430"/>
                </a:lnTo>
                <a:lnTo>
                  <a:pt x="693" y="430"/>
                </a:lnTo>
                <a:close/>
                <a:moveTo>
                  <a:pt x="406" y="478"/>
                </a:moveTo>
                <a:lnTo>
                  <a:pt x="317" y="478"/>
                </a:lnTo>
                <a:lnTo>
                  <a:pt x="317" y="478"/>
                </a:lnTo>
                <a:lnTo>
                  <a:pt x="312" y="477"/>
                </a:lnTo>
                <a:lnTo>
                  <a:pt x="306" y="474"/>
                </a:lnTo>
                <a:lnTo>
                  <a:pt x="304" y="470"/>
                </a:lnTo>
                <a:lnTo>
                  <a:pt x="303" y="465"/>
                </a:lnTo>
                <a:lnTo>
                  <a:pt x="303" y="465"/>
                </a:lnTo>
                <a:lnTo>
                  <a:pt x="304" y="459"/>
                </a:lnTo>
                <a:lnTo>
                  <a:pt x="306" y="453"/>
                </a:lnTo>
                <a:lnTo>
                  <a:pt x="312" y="451"/>
                </a:lnTo>
                <a:lnTo>
                  <a:pt x="317" y="450"/>
                </a:lnTo>
                <a:lnTo>
                  <a:pt x="406" y="450"/>
                </a:lnTo>
                <a:lnTo>
                  <a:pt x="406" y="450"/>
                </a:lnTo>
                <a:lnTo>
                  <a:pt x="411" y="451"/>
                </a:lnTo>
                <a:lnTo>
                  <a:pt x="415" y="453"/>
                </a:lnTo>
                <a:lnTo>
                  <a:pt x="419" y="459"/>
                </a:lnTo>
                <a:lnTo>
                  <a:pt x="420" y="465"/>
                </a:lnTo>
                <a:lnTo>
                  <a:pt x="420" y="465"/>
                </a:lnTo>
                <a:lnTo>
                  <a:pt x="419" y="470"/>
                </a:lnTo>
                <a:lnTo>
                  <a:pt x="415" y="474"/>
                </a:lnTo>
                <a:lnTo>
                  <a:pt x="411" y="477"/>
                </a:lnTo>
                <a:lnTo>
                  <a:pt x="406" y="478"/>
                </a:lnTo>
                <a:lnTo>
                  <a:pt x="406" y="478"/>
                </a:lnTo>
                <a:close/>
                <a:moveTo>
                  <a:pt x="647" y="380"/>
                </a:moveTo>
                <a:lnTo>
                  <a:pt x="647" y="380"/>
                </a:lnTo>
                <a:lnTo>
                  <a:pt x="646" y="385"/>
                </a:lnTo>
                <a:lnTo>
                  <a:pt x="645" y="389"/>
                </a:lnTo>
                <a:lnTo>
                  <a:pt x="642" y="393"/>
                </a:lnTo>
                <a:lnTo>
                  <a:pt x="640" y="396"/>
                </a:lnTo>
                <a:lnTo>
                  <a:pt x="637" y="399"/>
                </a:lnTo>
                <a:lnTo>
                  <a:pt x="634" y="401"/>
                </a:lnTo>
                <a:lnTo>
                  <a:pt x="629" y="403"/>
                </a:lnTo>
                <a:lnTo>
                  <a:pt x="625" y="403"/>
                </a:lnTo>
                <a:lnTo>
                  <a:pt x="104" y="403"/>
                </a:lnTo>
                <a:lnTo>
                  <a:pt x="104" y="403"/>
                </a:lnTo>
                <a:lnTo>
                  <a:pt x="99" y="403"/>
                </a:lnTo>
                <a:lnTo>
                  <a:pt x="95" y="401"/>
                </a:lnTo>
                <a:lnTo>
                  <a:pt x="91" y="399"/>
                </a:lnTo>
                <a:lnTo>
                  <a:pt x="88" y="396"/>
                </a:lnTo>
                <a:lnTo>
                  <a:pt x="86" y="393"/>
                </a:lnTo>
                <a:lnTo>
                  <a:pt x="84" y="389"/>
                </a:lnTo>
                <a:lnTo>
                  <a:pt x="83" y="385"/>
                </a:lnTo>
                <a:lnTo>
                  <a:pt x="82" y="380"/>
                </a:lnTo>
                <a:lnTo>
                  <a:pt x="82" y="66"/>
                </a:lnTo>
                <a:lnTo>
                  <a:pt x="82" y="66"/>
                </a:lnTo>
                <a:lnTo>
                  <a:pt x="83" y="62"/>
                </a:lnTo>
                <a:lnTo>
                  <a:pt x="84" y="58"/>
                </a:lnTo>
                <a:lnTo>
                  <a:pt x="86" y="54"/>
                </a:lnTo>
                <a:lnTo>
                  <a:pt x="88" y="51"/>
                </a:lnTo>
                <a:lnTo>
                  <a:pt x="91" y="48"/>
                </a:lnTo>
                <a:lnTo>
                  <a:pt x="95" y="46"/>
                </a:lnTo>
                <a:lnTo>
                  <a:pt x="99" y="44"/>
                </a:lnTo>
                <a:lnTo>
                  <a:pt x="104" y="44"/>
                </a:lnTo>
                <a:lnTo>
                  <a:pt x="625" y="44"/>
                </a:lnTo>
                <a:lnTo>
                  <a:pt x="625" y="44"/>
                </a:lnTo>
                <a:lnTo>
                  <a:pt x="629" y="44"/>
                </a:lnTo>
                <a:lnTo>
                  <a:pt x="634" y="46"/>
                </a:lnTo>
                <a:lnTo>
                  <a:pt x="637" y="48"/>
                </a:lnTo>
                <a:lnTo>
                  <a:pt x="640" y="51"/>
                </a:lnTo>
                <a:lnTo>
                  <a:pt x="642" y="54"/>
                </a:lnTo>
                <a:lnTo>
                  <a:pt x="645" y="58"/>
                </a:lnTo>
                <a:lnTo>
                  <a:pt x="646" y="62"/>
                </a:lnTo>
                <a:lnTo>
                  <a:pt x="647" y="66"/>
                </a:lnTo>
                <a:lnTo>
                  <a:pt x="647" y="38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000">
              <a:solidFill>
                <a:prstClr val="black"/>
              </a:solidFill>
              <a:latin typeface="Geometr415 Blk BT"/>
            </a:endParaRPr>
          </a:p>
        </p:txBody>
      </p:sp>
      <p:sp>
        <p:nvSpPr>
          <p:cNvPr id="67" name="Freeform 100"/>
          <p:cNvSpPr>
            <a:spLocks/>
          </p:cNvSpPr>
          <p:nvPr/>
        </p:nvSpPr>
        <p:spPr bwMode="auto">
          <a:xfrm>
            <a:off x="1327370" y="9738244"/>
            <a:ext cx="1021786" cy="1728134"/>
          </a:xfrm>
          <a:custGeom>
            <a:avLst/>
            <a:gdLst/>
            <a:ahLst/>
            <a:cxnLst>
              <a:cxn ang="0">
                <a:pos x="169" y="330"/>
              </a:cxn>
              <a:cxn ang="0">
                <a:pos x="78" y="330"/>
              </a:cxn>
              <a:cxn ang="0">
                <a:pos x="78" y="293"/>
              </a:cxn>
              <a:cxn ang="0">
                <a:pos x="8" y="219"/>
              </a:cxn>
              <a:cxn ang="0">
                <a:pos x="0" y="186"/>
              </a:cxn>
              <a:cxn ang="0">
                <a:pos x="37" y="178"/>
              </a:cxn>
              <a:cxn ang="0">
                <a:pos x="18" y="122"/>
              </a:cxn>
              <a:cxn ang="0">
                <a:pos x="43" y="57"/>
              </a:cxn>
              <a:cxn ang="0">
                <a:pos x="78" y="33"/>
              </a:cxn>
              <a:cxn ang="0">
                <a:pos x="78" y="0"/>
              </a:cxn>
              <a:cxn ang="0">
                <a:pos x="169" y="0"/>
              </a:cxn>
              <a:cxn ang="0">
                <a:pos x="169" y="31"/>
              </a:cxn>
              <a:cxn ang="0">
                <a:pos x="232" y="94"/>
              </a:cxn>
              <a:cxn ang="0">
                <a:pos x="243" y="125"/>
              </a:cxn>
              <a:cxn ang="0">
                <a:pos x="213" y="135"/>
              </a:cxn>
              <a:cxn ang="0">
                <a:pos x="224" y="149"/>
              </a:cxn>
              <a:cxn ang="0">
                <a:pos x="239" y="199"/>
              </a:cxn>
              <a:cxn ang="0">
                <a:pos x="213" y="265"/>
              </a:cxn>
              <a:cxn ang="0">
                <a:pos x="169" y="293"/>
              </a:cxn>
              <a:cxn ang="0">
                <a:pos x="169" y="330"/>
              </a:cxn>
            </a:cxnLst>
            <a:rect l="0" t="0" r="r" b="b"/>
            <a:pathLst>
              <a:path w="243" h="330">
                <a:moveTo>
                  <a:pt x="169" y="330"/>
                </a:moveTo>
                <a:cubicBezTo>
                  <a:pt x="78" y="330"/>
                  <a:pt x="78" y="330"/>
                  <a:pt x="78" y="330"/>
                </a:cubicBezTo>
                <a:cubicBezTo>
                  <a:pt x="78" y="293"/>
                  <a:pt x="78" y="293"/>
                  <a:pt x="78" y="293"/>
                </a:cubicBezTo>
                <a:cubicBezTo>
                  <a:pt x="42" y="281"/>
                  <a:pt x="18" y="256"/>
                  <a:pt x="8" y="219"/>
                </a:cubicBezTo>
                <a:cubicBezTo>
                  <a:pt x="0" y="186"/>
                  <a:pt x="0" y="186"/>
                  <a:pt x="0" y="186"/>
                </a:cubicBezTo>
                <a:cubicBezTo>
                  <a:pt x="37" y="178"/>
                  <a:pt x="37" y="178"/>
                  <a:pt x="37" y="178"/>
                </a:cubicBezTo>
                <a:cubicBezTo>
                  <a:pt x="24" y="162"/>
                  <a:pt x="18" y="143"/>
                  <a:pt x="18" y="122"/>
                </a:cubicBezTo>
                <a:cubicBezTo>
                  <a:pt x="18" y="97"/>
                  <a:pt x="27" y="74"/>
                  <a:pt x="43" y="57"/>
                </a:cubicBezTo>
                <a:cubicBezTo>
                  <a:pt x="53" y="46"/>
                  <a:pt x="65" y="38"/>
                  <a:pt x="78" y="33"/>
                </a:cubicBezTo>
                <a:cubicBezTo>
                  <a:pt x="78" y="0"/>
                  <a:pt x="78" y="0"/>
                  <a:pt x="78" y="0"/>
                </a:cubicBezTo>
                <a:cubicBezTo>
                  <a:pt x="169" y="0"/>
                  <a:pt x="169" y="0"/>
                  <a:pt x="169" y="0"/>
                </a:cubicBezTo>
                <a:cubicBezTo>
                  <a:pt x="169" y="31"/>
                  <a:pt x="169" y="31"/>
                  <a:pt x="169" y="31"/>
                </a:cubicBezTo>
                <a:cubicBezTo>
                  <a:pt x="206" y="44"/>
                  <a:pt x="224" y="71"/>
                  <a:pt x="232" y="94"/>
                </a:cubicBezTo>
                <a:cubicBezTo>
                  <a:pt x="243" y="125"/>
                  <a:pt x="243" y="125"/>
                  <a:pt x="243" y="125"/>
                </a:cubicBezTo>
                <a:cubicBezTo>
                  <a:pt x="213" y="135"/>
                  <a:pt x="213" y="135"/>
                  <a:pt x="213" y="135"/>
                </a:cubicBezTo>
                <a:cubicBezTo>
                  <a:pt x="217" y="139"/>
                  <a:pt x="220" y="144"/>
                  <a:pt x="224" y="149"/>
                </a:cubicBezTo>
                <a:cubicBezTo>
                  <a:pt x="234" y="164"/>
                  <a:pt x="239" y="181"/>
                  <a:pt x="239" y="199"/>
                </a:cubicBezTo>
                <a:cubicBezTo>
                  <a:pt x="239" y="224"/>
                  <a:pt x="231" y="246"/>
                  <a:pt x="213" y="265"/>
                </a:cubicBezTo>
                <a:cubicBezTo>
                  <a:pt x="202" y="278"/>
                  <a:pt x="187" y="288"/>
                  <a:pt x="169" y="293"/>
                </a:cubicBezTo>
                <a:lnTo>
                  <a:pt x="169" y="33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prstClr val="black"/>
              </a:solidFill>
              <a:latin typeface="Geometr415 Md BT"/>
            </a:endParaRPr>
          </a:p>
        </p:txBody>
      </p:sp>
      <p:sp>
        <p:nvSpPr>
          <p:cNvPr id="68" name="Freeform 101"/>
          <p:cNvSpPr>
            <a:spLocks/>
          </p:cNvSpPr>
          <p:nvPr/>
        </p:nvSpPr>
        <p:spPr bwMode="auto">
          <a:xfrm>
            <a:off x="1553273" y="9804384"/>
            <a:ext cx="701623" cy="1387687"/>
          </a:xfrm>
          <a:custGeom>
            <a:avLst/>
            <a:gdLst>
              <a:gd name="T0" fmla="*/ 198533 w 167"/>
              <a:gd name="T1" fmla="*/ 486468 h 265"/>
              <a:gd name="T2" fmla="*/ 198533 w 167"/>
              <a:gd name="T3" fmla="*/ 548570 h 265"/>
              <a:gd name="T4" fmla="*/ 144763 w 167"/>
              <a:gd name="T5" fmla="*/ 548570 h 265"/>
              <a:gd name="T6" fmla="*/ 144763 w 167"/>
              <a:gd name="T7" fmla="*/ 486468 h 265"/>
              <a:gd name="T8" fmla="*/ 0 w 167"/>
              <a:gd name="T9" fmla="*/ 370544 h 265"/>
              <a:gd name="T10" fmla="*/ 90994 w 167"/>
              <a:gd name="T11" fmla="*/ 349843 h 265"/>
              <a:gd name="T12" fmla="*/ 177852 w 167"/>
              <a:gd name="T13" fmla="*/ 407805 h 265"/>
              <a:gd name="T14" fmla="*/ 227485 w 167"/>
              <a:gd name="T15" fmla="*/ 395384 h 265"/>
              <a:gd name="T16" fmla="*/ 244030 w 167"/>
              <a:gd name="T17" fmla="*/ 364333 h 265"/>
              <a:gd name="T18" fmla="*/ 229553 w 167"/>
              <a:gd name="T19" fmla="*/ 335352 h 265"/>
              <a:gd name="T20" fmla="*/ 171648 w 167"/>
              <a:gd name="T21" fmla="*/ 316722 h 265"/>
              <a:gd name="T22" fmla="*/ 49633 w 167"/>
              <a:gd name="T23" fmla="*/ 262900 h 265"/>
              <a:gd name="T24" fmla="*/ 20680 w 167"/>
              <a:gd name="T25" fmla="*/ 186307 h 265"/>
              <a:gd name="T26" fmla="*/ 55837 w 167"/>
              <a:gd name="T27" fmla="*/ 97294 h 265"/>
              <a:gd name="T28" fmla="*/ 144763 w 167"/>
              <a:gd name="T29" fmla="*/ 53822 h 265"/>
              <a:gd name="T30" fmla="*/ 144763 w 167"/>
              <a:gd name="T31" fmla="*/ 0 h 265"/>
              <a:gd name="T32" fmla="*/ 198533 w 167"/>
              <a:gd name="T33" fmla="*/ 0 h 265"/>
              <a:gd name="T34" fmla="*/ 198533 w 167"/>
              <a:gd name="T35" fmla="*/ 51752 h 265"/>
              <a:gd name="T36" fmla="*/ 332956 w 167"/>
              <a:gd name="T37" fmla="*/ 151116 h 265"/>
              <a:gd name="T38" fmla="*/ 250234 w 167"/>
              <a:gd name="T39" fmla="*/ 178026 h 265"/>
              <a:gd name="T40" fmla="*/ 177852 w 167"/>
              <a:gd name="T41" fmla="*/ 128345 h 265"/>
              <a:gd name="T42" fmla="*/ 117879 w 167"/>
              <a:gd name="T43" fmla="*/ 167676 h 265"/>
              <a:gd name="T44" fmla="*/ 130287 w 167"/>
              <a:gd name="T45" fmla="*/ 192517 h 265"/>
              <a:gd name="T46" fmla="*/ 179920 w 167"/>
              <a:gd name="T47" fmla="*/ 211148 h 265"/>
              <a:gd name="T48" fmla="*/ 272982 w 167"/>
              <a:gd name="T49" fmla="*/ 238059 h 265"/>
              <a:gd name="T50" fmla="*/ 324684 w 167"/>
              <a:gd name="T51" fmla="*/ 279460 h 265"/>
              <a:gd name="T52" fmla="*/ 345364 w 167"/>
              <a:gd name="T53" fmla="*/ 345703 h 265"/>
              <a:gd name="T54" fmla="*/ 308139 w 167"/>
              <a:gd name="T55" fmla="*/ 438856 h 265"/>
              <a:gd name="T56" fmla="*/ 198533 w 167"/>
              <a:gd name="T57" fmla="*/ 486468 h 265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167" h="265">
                <a:moveTo>
                  <a:pt x="96" y="235"/>
                </a:moveTo>
                <a:cubicBezTo>
                  <a:pt x="96" y="265"/>
                  <a:pt x="96" y="265"/>
                  <a:pt x="96" y="265"/>
                </a:cubicBezTo>
                <a:cubicBezTo>
                  <a:pt x="70" y="265"/>
                  <a:pt x="70" y="265"/>
                  <a:pt x="70" y="265"/>
                </a:cubicBezTo>
                <a:cubicBezTo>
                  <a:pt x="70" y="235"/>
                  <a:pt x="70" y="235"/>
                  <a:pt x="70" y="235"/>
                </a:cubicBezTo>
                <a:cubicBezTo>
                  <a:pt x="32" y="231"/>
                  <a:pt x="8" y="212"/>
                  <a:pt x="0" y="179"/>
                </a:cubicBezTo>
                <a:cubicBezTo>
                  <a:pt x="44" y="169"/>
                  <a:pt x="44" y="169"/>
                  <a:pt x="44" y="169"/>
                </a:cubicBezTo>
                <a:cubicBezTo>
                  <a:pt x="49" y="188"/>
                  <a:pt x="63" y="197"/>
                  <a:pt x="86" y="197"/>
                </a:cubicBezTo>
                <a:cubicBezTo>
                  <a:pt x="96" y="197"/>
                  <a:pt x="105" y="195"/>
                  <a:pt x="110" y="191"/>
                </a:cubicBezTo>
                <a:cubicBezTo>
                  <a:pt x="115" y="187"/>
                  <a:pt x="118" y="182"/>
                  <a:pt x="118" y="176"/>
                </a:cubicBezTo>
                <a:cubicBezTo>
                  <a:pt x="118" y="170"/>
                  <a:pt x="116" y="165"/>
                  <a:pt x="111" y="162"/>
                </a:cubicBezTo>
                <a:cubicBezTo>
                  <a:pt x="106" y="158"/>
                  <a:pt x="97" y="155"/>
                  <a:pt x="83" y="153"/>
                </a:cubicBezTo>
                <a:cubicBezTo>
                  <a:pt x="52" y="146"/>
                  <a:pt x="33" y="138"/>
                  <a:pt x="24" y="127"/>
                </a:cubicBezTo>
                <a:cubicBezTo>
                  <a:pt x="15" y="116"/>
                  <a:pt x="10" y="104"/>
                  <a:pt x="10" y="90"/>
                </a:cubicBezTo>
                <a:cubicBezTo>
                  <a:pt x="10" y="73"/>
                  <a:pt x="16" y="59"/>
                  <a:pt x="27" y="47"/>
                </a:cubicBezTo>
                <a:cubicBezTo>
                  <a:pt x="38" y="35"/>
                  <a:pt x="53" y="28"/>
                  <a:pt x="70" y="26"/>
                </a:cubicBezTo>
                <a:cubicBezTo>
                  <a:pt x="70" y="0"/>
                  <a:pt x="70" y="0"/>
                  <a:pt x="70" y="0"/>
                </a:cubicBezTo>
                <a:cubicBezTo>
                  <a:pt x="96" y="0"/>
                  <a:pt x="96" y="0"/>
                  <a:pt x="96" y="0"/>
                </a:cubicBezTo>
                <a:cubicBezTo>
                  <a:pt x="96" y="25"/>
                  <a:pt x="96" y="25"/>
                  <a:pt x="96" y="25"/>
                </a:cubicBezTo>
                <a:cubicBezTo>
                  <a:pt x="129" y="29"/>
                  <a:pt x="151" y="44"/>
                  <a:pt x="161" y="73"/>
                </a:cubicBezTo>
                <a:cubicBezTo>
                  <a:pt x="121" y="86"/>
                  <a:pt x="121" y="86"/>
                  <a:pt x="121" y="86"/>
                </a:cubicBezTo>
                <a:cubicBezTo>
                  <a:pt x="115" y="70"/>
                  <a:pt x="104" y="62"/>
                  <a:pt x="86" y="62"/>
                </a:cubicBezTo>
                <a:cubicBezTo>
                  <a:pt x="67" y="62"/>
                  <a:pt x="57" y="68"/>
                  <a:pt x="57" y="81"/>
                </a:cubicBezTo>
                <a:cubicBezTo>
                  <a:pt x="57" y="86"/>
                  <a:pt x="59" y="90"/>
                  <a:pt x="63" y="93"/>
                </a:cubicBezTo>
                <a:cubicBezTo>
                  <a:pt x="66" y="96"/>
                  <a:pt x="74" y="99"/>
                  <a:pt x="87" y="102"/>
                </a:cubicBezTo>
                <a:cubicBezTo>
                  <a:pt x="107" y="106"/>
                  <a:pt x="123" y="110"/>
                  <a:pt x="132" y="115"/>
                </a:cubicBezTo>
                <a:cubicBezTo>
                  <a:pt x="142" y="119"/>
                  <a:pt x="150" y="126"/>
                  <a:pt x="157" y="135"/>
                </a:cubicBezTo>
                <a:cubicBezTo>
                  <a:pt x="163" y="145"/>
                  <a:pt x="167" y="156"/>
                  <a:pt x="167" y="167"/>
                </a:cubicBezTo>
                <a:cubicBezTo>
                  <a:pt x="167" y="184"/>
                  <a:pt x="161" y="198"/>
                  <a:pt x="149" y="212"/>
                </a:cubicBezTo>
                <a:cubicBezTo>
                  <a:pt x="137" y="225"/>
                  <a:pt x="120" y="232"/>
                  <a:pt x="96" y="23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CO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19" r="2532" b="1632"/>
          <a:stretch/>
        </p:blipFill>
        <p:spPr>
          <a:xfrm>
            <a:off x="5999312" y="3617640"/>
            <a:ext cx="18168664" cy="10113818"/>
          </a:xfrm>
          <a:prstGeom prst="rect">
            <a:avLst/>
          </a:prstGeom>
        </p:spPr>
      </p:pic>
      <p:sp>
        <p:nvSpPr>
          <p:cNvPr id="66" name="Shape 66"/>
          <p:cNvSpPr/>
          <p:nvPr/>
        </p:nvSpPr>
        <p:spPr>
          <a:xfrm>
            <a:off x="16744491" y="7518400"/>
            <a:ext cx="6619888" cy="111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7000"/>
              <a:t>Despierta a la vida</a:t>
            </a:r>
          </a:p>
        </p:txBody>
      </p:sp>
      <p:sp>
        <p:nvSpPr>
          <p:cNvPr id="67" name="Shape 67"/>
          <p:cNvSpPr/>
          <p:nvPr/>
        </p:nvSpPr>
        <p:spPr>
          <a:xfrm>
            <a:off x="18618218" y="3581400"/>
            <a:ext cx="3888434" cy="228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 b="1" cap="all"/>
              <a:t>Brand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 b="1" cap="all"/>
              <a:t>Truth</a:t>
            </a:r>
          </a:p>
        </p:txBody>
      </p:sp>
      <p:sp>
        <p:nvSpPr>
          <p:cNvPr id="68" name="Shape 68"/>
          <p:cNvSpPr/>
          <p:nvPr/>
        </p:nvSpPr>
        <p:spPr>
          <a:xfrm>
            <a:off x="3373796" y="11772899"/>
            <a:ext cx="18008031" cy="116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120000"/>
              </a:lnSpc>
              <a:spcBef>
                <a:spcPts val="6500"/>
              </a:spcBef>
              <a:defRPr sz="7000" b="1">
                <a:solidFill>
                  <a:srgbClr val="000000"/>
                </a:solidFill>
              </a:defRPr>
            </a:lvl1pPr>
          </a:lstStyle>
          <a:p>
            <a:pPr lvl="0">
              <a:defRPr sz="1800" b="0"/>
            </a:pPr>
            <a:r>
              <a:rPr sz="7000" b="1"/>
              <a:t>NUESTRO COMPROMISO ES… Y EL TUYO?</a:t>
            </a:r>
          </a:p>
        </p:txBody>
      </p:sp>
      <p:sp>
        <p:nvSpPr>
          <p:cNvPr id="69" name="Shape 69"/>
          <p:cNvSpPr/>
          <p:nvPr/>
        </p:nvSpPr>
        <p:spPr>
          <a:xfrm>
            <a:off x="2213363" y="3581400"/>
            <a:ext cx="5590879" cy="228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 b="1" cap="all"/>
              <a:t>Consumer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 b="1" cap="all"/>
              <a:t> insight</a:t>
            </a:r>
          </a:p>
        </p:txBody>
      </p:sp>
      <p:sp>
        <p:nvSpPr>
          <p:cNvPr id="71" name="Shape 71"/>
          <p:cNvSpPr/>
          <p:nvPr/>
        </p:nvSpPr>
        <p:spPr>
          <a:xfrm>
            <a:off x="167200" y="6410077"/>
            <a:ext cx="9683205" cy="33342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s-CO" sz="7000" dirty="0" smtClean="0"/>
              <a:t>Mi tolerancia depende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lang="es-CO" sz="7000" dirty="0" smtClean="0"/>
              <a:t> del estado de animo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lang="es-CO" sz="7000" dirty="0" smtClean="0"/>
              <a:t>con el que este.</a:t>
            </a:r>
            <a:endParaRPr lang="es-CO" sz="7000" dirty="0"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/>
        </p:nvSpPr>
        <p:spPr>
          <a:xfrm>
            <a:off x="910430" y="1224013"/>
            <a:ext cx="7610898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120000"/>
              </a:lnSpc>
              <a:spcBef>
                <a:spcPts val="6500"/>
              </a:spcBef>
              <a:defRPr b="1">
                <a:solidFill>
                  <a:srgbClr val="000000"/>
                </a:solidFill>
              </a:defRPr>
            </a:lvl1pPr>
          </a:lstStyle>
          <a:p>
            <a:pPr lvl="0">
              <a:defRPr sz="1800" b="0"/>
            </a:pPr>
            <a:r>
              <a:rPr sz="5000" b="1"/>
              <a:t>ESTRATEGIA DE MEDIOS</a:t>
            </a:r>
          </a:p>
        </p:txBody>
      </p:sp>
      <p:sp>
        <p:nvSpPr>
          <p:cNvPr id="76" name="Shape 76"/>
          <p:cNvSpPr/>
          <p:nvPr/>
        </p:nvSpPr>
        <p:spPr>
          <a:xfrm>
            <a:off x="6075920" y="3225799"/>
            <a:ext cx="3494560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5000" b="1">
                <a:solidFill>
                  <a:srgbClr val="FFFFFF"/>
                </a:solidFill>
              </a:rPr>
              <a:t>INFORMAR</a:t>
            </a:r>
          </a:p>
        </p:txBody>
      </p:sp>
      <p:sp>
        <p:nvSpPr>
          <p:cNvPr id="77" name="Shape 77"/>
          <p:cNvSpPr/>
          <p:nvPr/>
        </p:nvSpPr>
        <p:spPr>
          <a:xfrm>
            <a:off x="5663697" y="6875071"/>
            <a:ext cx="4319006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5000" b="1">
                <a:solidFill>
                  <a:srgbClr val="FFFFFF"/>
                </a:solidFill>
              </a:rPr>
              <a:t>INVOLUCRAR</a:t>
            </a:r>
          </a:p>
        </p:txBody>
      </p:sp>
      <p:sp>
        <p:nvSpPr>
          <p:cNvPr id="78" name="Shape 78"/>
          <p:cNvSpPr/>
          <p:nvPr/>
        </p:nvSpPr>
        <p:spPr>
          <a:xfrm>
            <a:off x="5719818" y="10524343"/>
            <a:ext cx="4206764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5000" b="1">
                <a:solidFill>
                  <a:srgbClr val="FFFFFF"/>
                </a:solidFill>
              </a:rPr>
              <a:t>RESULTADOS</a:t>
            </a:r>
          </a:p>
        </p:txBody>
      </p:sp>
      <p:sp>
        <p:nvSpPr>
          <p:cNvPr id="79" name="Shape 79"/>
          <p:cNvSpPr/>
          <p:nvPr/>
        </p:nvSpPr>
        <p:spPr>
          <a:xfrm>
            <a:off x="10712183" y="2501899"/>
            <a:ext cx="11138434" cy="231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000" b="1" dirty="0"/>
              <a:t>DESPLIEGUE DE MEDIOS: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5000" dirty="0"/>
              <a:t>TELEVISIÓN  NACIONAL, RADIO FM  Y 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5000" dirty="0"/>
              <a:t>PUBLICIDAD  EXTERIOR</a:t>
            </a:r>
          </a:p>
        </p:txBody>
      </p:sp>
      <p:sp>
        <p:nvSpPr>
          <p:cNvPr id="80" name="Shape 80"/>
          <p:cNvSpPr/>
          <p:nvPr/>
        </p:nvSpPr>
        <p:spPr>
          <a:xfrm>
            <a:off x="10990262" y="6151171"/>
            <a:ext cx="12258676" cy="231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000" b="1"/>
              <a:t>MOMENTOS DE  EXPERIENCIA: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5000"/>
              <a:t>DIGITAL QUE INCLUYE ( REDES SOCIALES Y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5000"/>
              <a:t> SITIO WEB) ACTIVACIONES</a:t>
            </a:r>
          </a:p>
        </p:txBody>
      </p:sp>
      <p:sp>
        <p:nvSpPr>
          <p:cNvPr id="81" name="Shape 81"/>
          <p:cNvSpPr/>
          <p:nvPr/>
        </p:nvSpPr>
        <p:spPr>
          <a:xfrm>
            <a:off x="10785623" y="10308443"/>
            <a:ext cx="12667954" cy="231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000" b="1"/>
              <a:t>HALLAZGOS: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5000"/>
              <a:t>RECONOCIMIENTO A LOS PARTICIPANTES Y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5000"/>
              <a:t>DOCUMENTACIÓN DE LA CAMPAÑA</a:t>
            </a: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8" t="9131" r="22541" b="7018"/>
          <a:stretch/>
        </p:blipFill>
        <p:spPr>
          <a:xfrm>
            <a:off x="1102768" y="2299855"/>
            <a:ext cx="8208912" cy="11416145"/>
          </a:xfrm>
          <a:prstGeom prst="rect">
            <a:avLst/>
          </a:prstGeom>
        </p:spPr>
      </p:pic>
      <p:sp>
        <p:nvSpPr>
          <p:cNvPr id="12" name="Shape 85"/>
          <p:cNvSpPr/>
          <p:nvPr/>
        </p:nvSpPr>
        <p:spPr>
          <a:xfrm>
            <a:off x="4818512" y="3545632"/>
            <a:ext cx="3141886" cy="8404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120000"/>
              </a:lnSpc>
              <a:spcBef>
                <a:spcPts val="6500"/>
              </a:spcBef>
              <a:defRPr b="1">
                <a:solidFill>
                  <a:srgbClr val="000000"/>
                </a:solidFill>
              </a:defRPr>
            </a:lvl1pPr>
          </a:lstStyle>
          <a:p>
            <a:pPr lvl="0">
              <a:defRPr sz="1800" b="0"/>
            </a:pPr>
            <a:r>
              <a:rPr sz="4400" b="1" dirty="0">
                <a:solidFill>
                  <a:srgbClr val="F8F8F8"/>
                </a:solidFill>
              </a:rPr>
              <a:t>INFORMAR</a:t>
            </a:r>
          </a:p>
        </p:txBody>
      </p:sp>
      <p:sp>
        <p:nvSpPr>
          <p:cNvPr id="13" name="Shape 104"/>
          <p:cNvSpPr/>
          <p:nvPr/>
        </p:nvSpPr>
        <p:spPr>
          <a:xfrm>
            <a:off x="4584347" y="7362056"/>
            <a:ext cx="3863237" cy="9151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120000"/>
              </a:lnSpc>
              <a:spcBef>
                <a:spcPts val="6500"/>
              </a:spcBef>
              <a:defRPr b="1">
                <a:solidFill>
                  <a:srgbClr val="000000"/>
                </a:solidFill>
              </a:defRPr>
            </a:lvl1pPr>
          </a:lstStyle>
          <a:p>
            <a:pPr lvl="0">
              <a:defRPr sz="1800" b="0"/>
            </a:pPr>
            <a:r>
              <a:rPr sz="4400" b="1" dirty="0">
                <a:solidFill>
                  <a:srgbClr val="F8F8F8"/>
                </a:solidFill>
              </a:rPr>
              <a:t>INVOLUCRAR</a:t>
            </a:r>
          </a:p>
        </p:txBody>
      </p:sp>
      <p:sp>
        <p:nvSpPr>
          <p:cNvPr id="14" name="Shape 104"/>
          <p:cNvSpPr/>
          <p:nvPr/>
        </p:nvSpPr>
        <p:spPr>
          <a:xfrm>
            <a:off x="4529717" y="11322496"/>
            <a:ext cx="3989875" cy="8404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120000"/>
              </a:lnSpc>
              <a:spcBef>
                <a:spcPts val="6500"/>
              </a:spcBef>
              <a:defRPr b="1">
                <a:solidFill>
                  <a:srgbClr val="000000"/>
                </a:solidFill>
              </a:defRPr>
            </a:lvl1pPr>
          </a:lstStyle>
          <a:p>
            <a:pPr lvl="0">
              <a:defRPr sz="1800" b="0"/>
            </a:pPr>
            <a:r>
              <a:rPr lang="es-CO" sz="4400" b="1" dirty="0" smtClean="0">
                <a:solidFill>
                  <a:srgbClr val="F8F8F8"/>
                </a:solidFill>
              </a:rPr>
              <a:t>RESULTADOS</a:t>
            </a:r>
            <a:endParaRPr sz="4400" b="1" dirty="0">
              <a:solidFill>
                <a:srgbClr val="F8F8F8"/>
              </a:solidFill>
            </a:endParaRP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body" idx="1"/>
          </p:nvPr>
        </p:nvSpPr>
        <p:spPr>
          <a:xfrm>
            <a:off x="715029" y="1365967"/>
            <a:ext cx="22998849" cy="6068097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00000"/>
                </a:solidFill>
              </a:defRPr>
            </a:lvl1pPr>
          </a:lstStyle>
          <a:p>
            <a:pPr marL="0" lvl="0" indent="0" algn="just">
              <a:buNone/>
              <a:defRPr sz="1800"/>
            </a:pPr>
            <a:r>
              <a:rPr sz="4000" dirty="0" err="1"/>
              <a:t>Usaremos</a:t>
            </a:r>
            <a:r>
              <a:rPr sz="4000" dirty="0"/>
              <a:t> a </a:t>
            </a:r>
            <a:r>
              <a:rPr sz="4000" dirty="0" err="1"/>
              <a:t>personalidades</a:t>
            </a:r>
            <a:r>
              <a:rPr sz="4000" dirty="0"/>
              <a:t> </a:t>
            </a:r>
            <a:r>
              <a:rPr sz="4000" dirty="0" err="1"/>
              <a:t>reconocidas</a:t>
            </a:r>
            <a:r>
              <a:rPr sz="4000" dirty="0"/>
              <a:t> a </a:t>
            </a:r>
            <a:r>
              <a:rPr sz="4000" dirty="0" err="1"/>
              <a:t>nivel</a:t>
            </a:r>
            <a:r>
              <a:rPr sz="4000" dirty="0"/>
              <a:t> </a:t>
            </a:r>
            <a:r>
              <a:rPr sz="4000" dirty="0" err="1"/>
              <a:t>nacional</a:t>
            </a:r>
            <a:r>
              <a:rPr sz="4000" dirty="0"/>
              <a:t> para </a:t>
            </a:r>
            <a:r>
              <a:rPr sz="4000" dirty="0" err="1"/>
              <a:t>que</a:t>
            </a:r>
            <a:r>
              <a:rPr sz="4000" dirty="0"/>
              <a:t> le </a:t>
            </a:r>
            <a:r>
              <a:rPr sz="4000" dirty="0" err="1"/>
              <a:t>cuenten</a:t>
            </a:r>
            <a:r>
              <a:rPr sz="4000" dirty="0"/>
              <a:t> al </a:t>
            </a:r>
            <a:r>
              <a:rPr sz="4000" dirty="0" err="1"/>
              <a:t>país</a:t>
            </a:r>
            <a:r>
              <a:rPr sz="4000" dirty="0"/>
              <a:t> en 30 </a:t>
            </a:r>
            <a:r>
              <a:rPr sz="4000" dirty="0" err="1" smtClean="0"/>
              <a:t>segundos</a:t>
            </a:r>
            <a:r>
              <a:rPr sz="4000" dirty="0" smtClean="0"/>
              <a:t> </a:t>
            </a:r>
            <a:r>
              <a:rPr sz="4000" dirty="0"/>
              <a:t>¿</a:t>
            </a:r>
            <a:r>
              <a:rPr sz="4000" dirty="0" err="1"/>
              <a:t>Cuál</a:t>
            </a:r>
            <a:r>
              <a:rPr sz="4000" dirty="0"/>
              <a:t> </a:t>
            </a:r>
            <a:r>
              <a:rPr sz="4000" dirty="0" err="1"/>
              <a:t>es</a:t>
            </a:r>
            <a:r>
              <a:rPr sz="4000" dirty="0"/>
              <a:t> </a:t>
            </a:r>
            <a:r>
              <a:rPr sz="4000" dirty="0" err="1"/>
              <a:t>su</a:t>
            </a:r>
            <a:r>
              <a:rPr sz="4000" dirty="0"/>
              <a:t> </a:t>
            </a:r>
            <a:r>
              <a:rPr sz="4000" dirty="0" err="1"/>
              <a:t>compromiso</a:t>
            </a:r>
            <a:r>
              <a:rPr sz="4000" dirty="0"/>
              <a:t> para </a:t>
            </a:r>
            <a:r>
              <a:rPr sz="4000" dirty="0" err="1"/>
              <a:t>una</a:t>
            </a:r>
            <a:r>
              <a:rPr sz="4000" dirty="0"/>
              <a:t> Colombia </a:t>
            </a:r>
            <a:r>
              <a:rPr sz="4000" dirty="0" err="1"/>
              <a:t>tolerante</a:t>
            </a:r>
            <a:r>
              <a:rPr sz="4000" dirty="0"/>
              <a:t> ? </a:t>
            </a:r>
            <a:r>
              <a:rPr sz="4000" dirty="0" err="1"/>
              <a:t>dando</a:t>
            </a:r>
            <a:r>
              <a:rPr sz="4000" dirty="0"/>
              <a:t> a </a:t>
            </a:r>
            <a:r>
              <a:rPr sz="4000" dirty="0" err="1"/>
              <a:t>conocer</a:t>
            </a:r>
            <a:r>
              <a:rPr sz="4000" dirty="0"/>
              <a:t> </a:t>
            </a:r>
            <a:r>
              <a:rPr sz="4000" dirty="0" err="1"/>
              <a:t>nuestra</a:t>
            </a:r>
            <a:r>
              <a:rPr sz="4000" dirty="0"/>
              <a:t> </a:t>
            </a:r>
            <a:r>
              <a:rPr sz="4000" dirty="0" err="1"/>
              <a:t>campaña</a:t>
            </a:r>
            <a:r>
              <a:rPr sz="4000" dirty="0"/>
              <a:t>.</a:t>
            </a:r>
          </a:p>
        </p:txBody>
      </p:sp>
      <p:sp>
        <p:nvSpPr>
          <p:cNvPr id="85" name="Shape 85"/>
          <p:cNvSpPr/>
          <p:nvPr/>
        </p:nvSpPr>
        <p:spPr>
          <a:xfrm>
            <a:off x="910430" y="1224013"/>
            <a:ext cx="3494560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120000"/>
              </a:lnSpc>
              <a:spcBef>
                <a:spcPts val="6500"/>
              </a:spcBef>
              <a:defRPr b="1">
                <a:solidFill>
                  <a:srgbClr val="000000"/>
                </a:solidFill>
              </a:defRPr>
            </a:lvl1pPr>
          </a:lstStyle>
          <a:p>
            <a:pPr lvl="0">
              <a:defRPr sz="1800" b="0"/>
            </a:pPr>
            <a:r>
              <a:rPr sz="5000" b="1" dirty="0"/>
              <a:t>INFORMAR</a:t>
            </a:r>
          </a:p>
        </p:txBody>
      </p:sp>
      <p:sp>
        <p:nvSpPr>
          <p:cNvPr id="94" name="Shape 94"/>
          <p:cNvSpPr/>
          <p:nvPr/>
        </p:nvSpPr>
        <p:spPr>
          <a:xfrm>
            <a:off x="18840188" y="8819393"/>
            <a:ext cx="4252467" cy="127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 dirty="0" err="1"/>
              <a:t>Programación</a:t>
            </a:r>
            <a:r>
              <a:rPr sz="4000" dirty="0"/>
              <a:t> de la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 dirty="0" err="1"/>
              <a:t>mañana</a:t>
            </a:r>
            <a:r>
              <a:rPr sz="4000" dirty="0"/>
              <a:t> (</a:t>
            </a:r>
            <a:r>
              <a:rPr sz="4000" dirty="0" err="1"/>
              <a:t>Noticias</a:t>
            </a:r>
            <a:r>
              <a:rPr sz="4000" dirty="0"/>
              <a:t>)</a:t>
            </a:r>
          </a:p>
        </p:txBody>
      </p:sp>
      <p:sp>
        <p:nvSpPr>
          <p:cNvPr id="95" name="Shape 95"/>
          <p:cNvSpPr/>
          <p:nvPr/>
        </p:nvSpPr>
        <p:spPr>
          <a:xfrm>
            <a:off x="5317289" y="6256845"/>
            <a:ext cx="3993506" cy="243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/>
              <a:t>Día a día,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/>
              <a:t>Noticias medio día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/>
              <a:t>Noticia noche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/>
              <a:t>Yo me llamo</a:t>
            </a:r>
          </a:p>
        </p:txBody>
      </p:sp>
      <p:sp>
        <p:nvSpPr>
          <p:cNvPr id="96" name="Shape 96"/>
          <p:cNvSpPr/>
          <p:nvPr/>
        </p:nvSpPr>
        <p:spPr>
          <a:xfrm>
            <a:off x="5317289" y="9965118"/>
            <a:ext cx="3993506" cy="243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/>
              <a:t>Muy buenos días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/>
              <a:t>Noticias medio día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/>
              <a:t>Noticia noche</a:t>
            </a: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75"/>
          <a:stretch/>
        </p:blipFill>
        <p:spPr>
          <a:xfrm>
            <a:off x="1914799" y="9716929"/>
            <a:ext cx="2600532" cy="2162175"/>
          </a:xfrm>
          <a:prstGeom prst="rect">
            <a:avLst/>
          </a:prstGeom>
        </p:spPr>
      </p:pic>
      <p:pic>
        <p:nvPicPr>
          <p:cNvPr id="17" name="16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0" r="55585"/>
          <a:stretch/>
        </p:blipFill>
        <p:spPr>
          <a:xfrm>
            <a:off x="1791966" y="6077393"/>
            <a:ext cx="2600532" cy="2536535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98" r="7198" b="12234"/>
          <a:stretch/>
        </p:blipFill>
        <p:spPr>
          <a:xfrm>
            <a:off x="12214454" y="7020593"/>
            <a:ext cx="3138755" cy="1576227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27"/>
          <a:stretch/>
        </p:blipFill>
        <p:spPr>
          <a:xfrm>
            <a:off x="12313599" y="10170249"/>
            <a:ext cx="3191737" cy="1880781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5787" y="8843334"/>
            <a:ext cx="3014662" cy="1246060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8704" y="8843334"/>
            <a:ext cx="1905000" cy="1905000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7724" y="10798015"/>
            <a:ext cx="2366961" cy="1775221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9819" y="7109708"/>
            <a:ext cx="2536861" cy="158553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/>
        </p:nvSpPr>
        <p:spPr>
          <a:xfrm>
            <a:off x="910430" y="1224013"/>
            <a:ext cx="3494560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120000"/>
              </a:lnSpc>
              <a:spcBef>
                <a:spcPts val="6500"/>
              </a:spcBef>
              <a:defRPr b="1">
                <a:solidFill>
                  <a:srgbClr val="000000"/>
                </a:solidFill>
              </a:defRPr>
            </a:lvl1pPr>
          </a:lstStyle>
          <a:p>
            <a:pPr lvl="0">
              <a:defRPr sz="1800" b="0"/>
            </a:pPr>
            <a:r>
              <a:rPr sz="5000" b="1" dirty="0"/>
              <a:t>INFORMAR</a:t>
            </a:r>
          </a:p>
        </p:txBody>
      </p:sp>
      <p:sp>
        <p:nvSpPr>
          <p:cNvPr id="102" name="Shape 102"/>
          <p:cNvSpPr>
            <a:spLocks noGrp="1"/>
          </p:cNvSpPr>
          <p:nvPr>
            <p:ph type="body" idx="4294967295"/>
          </p:nvPr>
        </p:nvSpPr>
        <p:spPr>
          <a:xfrm>
            <a:off x="254719" y="-475008"/>
            <a:ext cx="23050501" cy="8864601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4000"/>
              <a:t>Usaremos medios masivos como vallas y paraderos donde estarán expuestos los diferentes compromisos para tener una Colombia Tolerante. </a:t>
            </a: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8104" y="5043055"/>
            <a:ext cx="5921264" cy="7601001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8"/>
          <a:stretch/>
        </p:blipFill>
        <p:spPr>
          <a:xfrm>
            <a:off x="3118992" y="5043055"/>
            <a:ext cx="7772400" cy="831607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/>
        </p:nvSpPr>
        <p:spPr>
          <a:xfrm>
            <a:off x="910430" y="1224013"/>
            <a:ext cx="4319006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120000"/>
              </a:lnSpc>
              <a:spcBef>
                <a:spcPts val="6500"/>
              </a:spcBef>
              <a:defRPr b="1">
                <a:solidFill>
                  <a:srgbClr val="000000"/>
                </a:solidFill>
              </a:defRPr>
            </a:lvl1pPr>
          </a:lstStyle>
          <a:p>
            <a:pPr lvl="0">
              <a:defRPr sz="1800" b="0"/>
            </a:pPr>
            <a:r>
              <a:rPr sz="5000" b="1" dirty="0"/>
              <a:t>INVOLUCRAR</a:t>
            </a:r>
          </a:p>
        </p:txBody>
      </p:sp>
      <p:sp>
        <p:nvSpPr>
          <p:cNvPr id="106" name="Shape 106"/>
          <p:cNvSpPr>
            <a:spLocks noGrp="1"/>
          </p:cNvSpPr>
          <p:nvPr>
            <p:ph type="body" idx="4294967295"/>
          </p:nvPr>
        </p:nvSpPr>
        <p:spPr>
          <a:xfrm>
            <a:off x="666750" y="2908331"/>
            <a:ext cx="13229774" cy="8864601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537718" lvl="0" indent="-537718" defTabSz="602615">
              <a:spcBef>
                <a:spcPts val="4700"/>
              </a:spcBef>
              <a:defRPr sz="1800">
                <a:solidFill>
                  <a:srgbClr val="000000"/>
                </a:solidFill>
              </a:defRPr>
            </a:pPr>
            <a:r>
              <a:rPr sz="4672"/>
              <a:t>Después de haber realizado una etapa de informar a los colombianos invitaremos por medio de  nuestras redes sociales y pauta digital a que los colombianos participen y nos cuenten, cual es su compromiso por una Colombia más tolerante, con toda la información recogida se alimentara el sitio </a:t>
            </a:r>
            <a:r>
              <a:rPr sz="4672" u="sng">
                <a:hlinkClick r:id="rId2"/>
              </a:rPr>
              <a:t>www.colombiatolerante.com</a:t>
            </a:r>
            <a:r>
              <a:rPr sz="4672"/>
              <a:t> y allí todos los colombianos alrededor del país y mundo entero podrán ver sus aportes con tweets, imágenes o comentarios, los cuales llenaran el corazón de Colombia.</a:t>
            </a: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96" t="23050" r="23898" b="22943"/>
          <a:stretch/>
        </p:blipFill>
        <p:spPr>
          <a:xfrm>
            <a:off x="15317118" y="4121696"/>
            <a:ext cx="5904656" cy="6252188"/>
          </a:xfrm>
          <a:prstGeom prst="rect">
            <a:avLst/>
          </a:prstGeom>
        </p:spPr>
      </p:pic>
      <p:sp>
        <p:nvSpPr>
          <p:cNvPr id="108" name="Shape 108"/>
          <p:cNvSpPr/>
          <p:nvPr/>
        </p:nvSpPr>
        <p:spPr>
          <a:xfrm>
            <a:off x="14753592" y="10718182"/>
            <a:ext cx="7031708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rgbClr val="FF2D07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5000" b="1" dirty="0">
                <a:solidFill>
                  <a:srgbClr val="FF2D07"/>
                </a:solidFill>
              </a:rPr>
              <a:t>#</a:t>
            </a:r>
            <a:r>
              <a:rPr sz="5000" b="1" dirty="0" err="1">
                <a:solidFill>
                  <a:srgbClr val="FF2D07"/>
                </a:solidFill>
              </a:rPr>
              <a:t>NuestroCompromisoEs</a:t>
            </a:r>
            <a:endParaRPr sz="5000" b="1" dirty="0">
              <a:solidFill>
                <a:srgbClr val="FF2D07"/>
              </a:solidFill>
            </a:endParaRP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/>
        </p:nvSpPr>
        <p:spPr>
          <a:xfrm>
            <a:off x="910430" y="1224013"/>
            <a:ext cx="4319006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120000"/>
              </a:lnSpc>
              <a:spcBef>
                <a:spcPts val="6500"/>
              </a:spcBef>
              <a:defRPr b="1">
                <a:solidFill>
                  <a:srgbClr val="000000"/>
                </a:solidFill>
              </a:defRPr>
            </a:lvl1pPr>
          </a:lstStyle>
          <a:p>
            <a:pPr lvl="0">
              <a:defRPr sz="1800" b="0"/>
            </a:pPr>
            <a:r>
              <a:rPr sz="5000" b="1" dirty="0"/>
              <a:t>INVOLUCRAR</a:t>
            </a:r>
          </a:p>
        </p:txBody>
      </p:sp>
      <p:sp>
        <p:nvSpPr>
          <p:cNvPr id="112" name="Shape 112"/>
          <p:cNvSpPr>
            <a:spLocks noGrp="1"/>
          </p:cNvSpPr>
          <p:nvPr>
            <p:ph type="body" idx="4294967295"/>
          </p:nvPr>
        </p:nvSpPr>
        <p:spPr>
          <a:xfrm>
            <a:off x="735421" y="3114347"/>
            <a:ext cx="12536699" cy="8864601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596645" indent="-596645" defTabSz="668655">
              <a:spcBef>
                <a:spcPts val="5200"/>
              </a:spcBef>
              <a:defRPr sz="5184"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5184" dirty="0"/>
              <a:t>En </a:t>
            </a:r>
            <a:r>
              <a:rPr sz="5184" dirty="0" err="1"/>
              <a:t>paralelo</a:t>
            </a:r>
            <a:r>
              <a:rPr sz="5184" dirty="0"/>
              <a:t> a la </a:t>
            </a:r>
            <a:r>
              <a:rPr sz="5184" dirty="0" err="1"/>
              <a:t>actividad</a:t>
            </a:r>
            <a:r>
              <a:rPr sz="5184" dirty="0"/>
              <a:t> digital se </a:t>
            </a:r>
            <a:r>
              <a:rPr sz="5184" dirty="0" err="1"/>
              <a:t>realizarán</a:t>
            </a:r>
            <a:r>
              <a:rPr sz="5184" dirty="0"/>
              <a:t> </a:t>
            </a:r>
            <a:r>
              <a:rPr sz="5184" dirty="0" err="1"/>
              <a:t>momentos</a:t>
            </a:r>
            <a:r>
              <a:rPr sz="5184" dirty="0"/>
              <a:t> de </a:t>
            </a:r>
            <a:r>
              <a:rPr sz="5184" dirty="0" err="1"/>
              <a:t>verdad</a:t>
            </a:r>
            <a:r>
              <a:rPr sz="5184" dirty="0"/>
              <a:t> en </a:t>
            </a:r>
            <a:r>
              <a:rPr sz="5184" dirty="0" err="1"/>
              <a:t>distintos</a:t>
            </a:r>
            <a:r>
              <a:rPr sz="5184" dirty="0"/>
              <a:t> </a:t>
            </a:r>
            <a:r>
              <a:rPr sz="5184" dirty="0" err="1"/>
              <a:t>muros</a:t>
            </a:r>
            <a:r>
              <a:rPr sz="5184" dirty="0"/>
              <a:t> de la ciudad, </a:t>
            </a:r>
            <a:r>
              <a:rPr sz="5184" dirty="0" err="1"/>
              <a:t>calles</a:t>
            </a:r>
            <a:r>
              <a:rPr sz="5184" dirty="0"/>
              <a:t> </a:t>
            </a:r>
            <a:r>
              <a:rPr sz="5184" dirty="0" err="1"/>
              <a:t>principales</a:t>
            </a:r>
            <a:r>
              <a:rPr sz="5184" dirty="0"/>
              <a:t>, </a:t>
            </a:r>
            <a:r>
              <a:rPr sz="5184" dirty="0" err="1"/>
              <a:t>centros</a:t>
            </a:r>
            <a:r>
              <a:rPr sz="5184" dirty="0"/>
              <a:t> </a:t>
            </a:r>
            <a:r>
              <a:rPr sz="5184" dirty="0" err="1"/>
              <a:t>comerciales</a:t>
            </a:r>
            <a:r>
              <a:rPr sz="5184" dirty="0"/>
              <a:t>, </a:t>
            </a:r>
            <a:r>
              <a:rPr sz="5184" dirty="0" err="1"/>
              <a:t>portales</a:t>
            </a:r>
            <a:r>
              <a:rPr sz="5184" dirty="0"/>
              <a:t> de </a:t>
            </a:r>
            <a:r>
              <a:rPr sz="5184" dirty="0" err="1"/>
              <a:t>transmilenio</a:t>
            </a:r>
            <a:r>
              <a:rPr sz="5184" dirty="0"/>
              <a:t>, </a:t>
            </a:r>
            <a:r>
              <a:rPr sz="5184" dirty="0" err="1"/>
              <a:t>espacios</a:t>
            </a:r>
            <a:r>
              <a:rPr sz="5184" dirty="0"/>
              <a:t> de alto </a:t>
            </a:r>
            <a:r>
              <a:rPr sz="5184" dirty="0" err="1"/>
              <a:t>trafico</a:t>
            </a:r>
            <a:r>
              <a:rPr sz="5184" dirty="0"/>
              <a:t> </a:t>
            </a:r>
            <a:r>
              <a:rPr sz="5184" dirty="0" err="1"/>
              <a:t>allí</a:t>
            </a:r>
            <a:r>
              <a:rPr sz="5184" dirty="0"/>
              <a:t> les </a:t>
            </a:r>
            <a:r>
              <a:rPr sz="5184" dirty="0" err="1"/>
              <a:t>daremos</a:t>
            </a:r>
            <a:r>
              <a:rPr sz="5184" dirty="0"/>
              <a:t> post it en forma de </a:t>
            </a:r>
            <a:r>
              <a:rPr sz="5184" dirty="0" err="1"/>
              <a:t>corazón</a:t>
            </a:r>
            <a:r>
              <a:rPr sz="5184" dirty="0"/>
              <a:t> con los 3 </a:t>
            </a:r>
            <a:r>
              <a:rPr sz="5184" dirty="0" err="1"/>
              <a:t>colores</a:t>
            </a:r>
            <a:r>
              <a:rPr sz="5184" dirty="0"/>
              <a:t> de la </a:t>
            </a:r>
            <a:r>
              <a:rPr sz="5184" dirty="0" err="1"/>
              <a:t>bandera</a:t>
            </a:r>
            <a:r>
              <a:rPr sz="5184" dirty="0"/>
              <a:t> de Colombia </a:t>
            </a:r>
            <a:r>
              <a:rPr sz="5184" dirty="0" err="1"/>
              <a:t>donde</a:t>
            </a:r>
            <a:r>
              <a:rPr sz="5184" dirty="0"/>
              <a:t> </a:t>
            </a:r>
            <a:r>
              <a:rPr sz="5184" dirty="0" err="1"/>
              <a:t>por</a:t>
            </a:r>
            <a:r>
              <a:rPr sz="5184" dirty="0"/>
              <a:t> </a:t>
            </a:r>
            <a:r>
              <a:rPr sz="5184" dirty="0" err="1"/>
              <a:t>cada</a:t>
            </a:r>
            <a:r>
              <a:rPr sz="5184" dirty="0"/>
              <a:t> </a:t>
            </a:r>
            <a:r>
              <a:rPr sz="5184" dirty="0" err="1"/>
              <a:t>uno</a:t>
            </a:r>
            <a:r>
              <a:rPr sz="5184" dirty="0"/>
              <a:t> </a:t>
            </a:r>
            <a:r>
              <a:rPr sz="5184" dirty="0" err="1"/>
              <a:t>escribirán</a:t>
            </a:r>
            <a:r>
              <a:rPr sz="5184" dirty="0"/>
              <a:t> </a:t>
            </a:r>
            <a:r>
              <a:rPr sz="5184" dirty="0" err="1"/>
              <a:t>su</a:t>
            </a:r>
            <a:r>
              <a:rPr sz="5184" dirty="0"/>
              <a:t> </a:t>
            </a:r>
            <a:r>
              <a:rPr sz="5184" dirty="0" err="1"/>
              <a:t>aporte</a:t>
            </a:r>
            <a:r>
              <a:rPr sz="5184" dirty="0"/>
              <a:t> y lo </a:t>
            </a:r>
            <a:r>
              <a:rPr sz="5184" dirty="0" err="1"/>
              <a:t>pegaran</a:t>
            </a:r>
            <a:r>
              <a:rPr sz="5184" dirty="0"/>
              <a:t> </a:t>
            </a:r>
            <a:r>
              <a:rPr sz="5184" dirty="0" err="1"/>
              <a:t>dando</a:t>
            </a:r>
            <a:r>
              <a:rPr sz="5184" dirty="0"/>
              <a:t> a </a:t>
            </a:r>
            <a:r>
              <a:rPr sz="5184" dirty="0" err="1"/>
              <a:t>conocer</a:t>
            </a:r>
            <a:r>
              <a:rPr sz="5184" dirty="0"/>
              <a:t> </a:t>
            </a:r>
            <a:r>
              <a:rPr sz="5184" dirty="0" err="1"/>
              <a:t>su</a:t>
            </a:r>
            <a:r>
              <a:rPr sz="5184" dirty="0"/>
              <a:t> </a:t>
            </a:r>
            <a:r>
              <a:rPr sz="5184" dirty="0" err="1"/>
              <a:t>compromiso</a:t>
            </a:r>
            <a:r>
              <a:rPr sz="5184" dirty="0"/>
              <a:t> para </a:t>
            </a:r>
            <a:r>
              <a:rPr sz="5184" dirty="0" err="1"/>
              <a:t>tener</a:t>
            </a:r>
            <a:r>
              <a:rPr sz="5184" dirty="0"/>
              <a:t> </a:t>
            </a:r>
            <a:r>
              <a:rPr sz="5184" dirty="0" err="1"/>
              <a:t>una</a:t>
            </a:r>
            <a:r>
              <a:rPr sz="5184" dirty="0"/>
              <a:t> Colombia </a:t>
            </a:r>
            <a:r>
              <a:rPr sz="5184" dirty="0" err="1"/>
              <a:t>más</a:t>
            </a:r>
            <a:r>
              <a:rPr sz="5184" dirty="0"/>
              <a:t> </a:t>
            </a:r>
            <a:r>
              <a:rPr sz="5184" dirty="0" err="1"/>
              <a:t>tolerante</a:t>
            </a:r>
            <a:r>
              <a:rPr sz="5184" dirty="0"/>
              <a:t>.</a:t>
            </a: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5627" y="4985792"/>
            <a:ext cx="9360112" cy="6234412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/>
        </p:nvSpPr>
        <p:spPr>
          <a:xfrm>
            <a:off x="910430" y="1185300"/>
            <a:ext cx="4520468" cy="9410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lnSpc>
                <a:spcPct val="120000"/>
              </a:lnSpc>
              <a:spcBef>
                <a:spcPts val="6500"/>
              </a:spcBef>
            </a:pPr>
            <a:r>
              <a:rPr lang="es-CO" b="1" dirty="0">
                <a:solidFill>
                  <a:srgbClr val="000000"/>
                </a:solidFill>
              </a:rPr>
              <a:t>RESULTADOS</a:t>
            </a:r>
            <a:endParaRPr b="1" dirty="0">
              <a:solidFill>
                <a:srgbClr val="000000"/>
              </a:solidFill>
            </a:endParaRPr>
          </a:p>
        </p:txBody>
      </p:sp>
      <p:sp>
        <p:nvSpPr>
          <p:cNvPr id="119" name="Shape 119"/>
          <p:cNvSpPr/>
          <p:nvPr/>
        </p:nvSpPr>
        <p:spPr>
          <a:xfrm>
            <a:off x="10607824" y="2940817"/>
            <a:ext cx="12626520" cy="104438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800" dirty="0"/>
              <a:t>A </a:t>
            </a:r>
            <a:r>
              <a:rPr sz="4800" dirty="0" err="1"/>
              <a:t>partir</a:t>
            </a:r>
            <a:r>
              <a:rPr sz="4800" dirty="0"/>
              <a:t> de los </a:t>
            </a:r>
            <a:r>
              <a:rPr sz="4800" dirty="0" err="1"/>
              <a:t>resultados</a:t>
            </a:r>
            <a:r>
              <a:rPr sz="4800" dirty="0"/>
              <a:t> </a:t>
            </a:r>
            <a:r>
              <a:rPr sz="4800" dirty="0" err="1"/>
              <a:t>obtenidos</a:t>
            </a:r>
            <a:r>
              <a:rPr sz="4800" dirty="0"/>
              <a:t> en </a:t>
            </a:r>
            <a:r>
              <a:rPr sz="4800" dirty="0" err="1"/>
              <a:t>las</a:t>
            </a:r>
            <a:r>
              <a:rPr sz="4800" dirty="0"/>
              <a:t> </a:t>
            </a:r>
            <a:r>
              <a:rPr sz="4800" dirty="0" err="1"/>
              <a:t>diferentes</a:t>
            </a:r>
            <a:r>
              <a:rPr sz="4800" dirty="0"/>
              <a:t> </a:t>
            </a:r>
            <a:r>
              <a:rPr sz="4800" dirty="0" err="1"/>
              <a:t>etapas</a:t>
            </a:r>
            <a:r>
              <a:rPr sz="4800" dirty="0"/>
              <a:t> se </a:t>
            </a:r>
            <a:r>
              <a:rPr sz="4800" dirty="0" err="1"/>
              <a:t>realizará</a:t>
            </a:r>
            <a:r>
              <a:rPr sz="4800" dirty="0"/>
              <a:t> la </a:t>
            </a:r>
            <a:r>
              <a:rPr sz="4800" dirty="0" err="1"/>
              <a:t>documentación</a:t>
            </a:r>
            <a:r>
              <a:rPr sz="4800" dirty="0"/>
              <a:t> de los </a:t>
            </a:r>
            <a:r>
              <a:rPr sz="4800" dirty="0" err="1"/>
              <a:t>aportes</a:t>
            </a:r>
            <a:r>
              <a:rPr sz="4800" dirty="0"/>
              <a:t> de los </a:t>
            </a:r>
            <a:r>
              <a:rPr sz="4800" dirty="0" err="1"/>
              <a:t>colombianos</a:t>
            </a:r>
            <a:r>
              <a:rPr sz="4800" dirty="0"/>
              <a:t> a </a:t>
            </a:r>
            <a:r>
              <a:rPr sz="4800" dirty="0" err="1"/>
              <a:t>través</a:t>
            </a:r>
            <a:r>
              <a:rPr sz="4800" dirty="0"/>
              <a:t> de un video </a:t>
            </a:r>
            <a:r>
              <a:rPr sz="4800" dirty="0" err="1"/>
              <a:t>donde</a:t>
            </a:r>
            <a:r>
              <a:rPr sz="4800" dirty="0"/>
              <a:t> se </a:t>
            </a:r>
            <a:r>
              <a:rPr sz="4800" dirty="0" err="1"/>
              <a:t>evidencie</a:t>
            </a:r>
            <a:r>
              <a:rPr sz="4800" dirty="0"/>
              <a:t> la </a:t>
            </a:r>
            <a:r>
              <a:rPr sz="4800" dirty="0" err="1"/>
              <a:t>participación</a:t>
            </a:r>
            <a:r>
              <a:rPr sz="4800" dirty="0"/>
              <a:t> de los </a:t>
            </a:r>
            <a:r>
              <a:rPr sz="4800" dirty="0" err="1"/>
              <a:t>colombianos</a:t>
            </a:r>
            <a:r>
              <a:rPr sz="4800" dirty="0"/>
              <a:t> con </a:t>
            </a:r>
            <a:r>
              <a:rPr sz="4800" dirty="0" err="1"/>
              <a:t>su</a:t>
            </a:r>
            <a:r>
              <a:rPr sz="4800" dirty="0"/>
              <a:t> </a:t>
            </a:r>
            <a:r>
              <a:rPr sz="4800" dirty="0" err="1"/>
              <a:t>aporte</a:t>
            </a:r>
            <a:r>
              <a:rPr sz="4800" dirty="0"/>
              <a:t> a </a:t>
            </a:r>
            <a:r>
              <a:rPr sz="4800" dirty="0" err="1"/>
              <a:t>tener</a:t>
            </a:r>
            <a:r>
              <a:rPr sz="4800" dirty="0"/>
              <a:t> </a:t>
            </a:r>
            <a:r>
              <a:rPr sz="4800" dirty="0" err="1"/>
              <a:t>una</a:t>
            </a:r>
            <a:r>
              <a:rPr sz="4800" dirty="0"/>
              <a:t> Colombia </a:t>
            </a:r>
            <a:r>
              <a:rPr sz="4800" dirty="0" err="1"/>
              <a:t>más</a:t>
            </a:r>
            <a:r>
              <a:rPr sz="4800" dirty="0"/>
              <a:t> </a:t>
            </a:r>
            <a:r>
              <a:rPr sz="4800" dirty="0" err="1"/>
              <a:t>tolerante</a:t>
            </a:r>
            <a:r>
              <a:rPr sz="4800" dirty="0"/>
              <a:t>. </a:t>
            </a:r>
            <a:r>
              <a:rPr sz="4800" dirty="0" err="1"/>
              <a:t>será</a:t>
            </a:r>
            <a:r>
              <a:rPr sz="4800" dirty="0"/>
              <a:t> un video </a:t>
            </a:r>
            <a:r>
              <a:rPr sz="4800" dirty="0" err="1"/>
              <a:t>que</a:t>
            </a:r>
            <a:r>
              <a:rPr sz="4800" dirty="0"/>
              <a:t> se </a:t>
            </a:r>
            <a:r>
              <a:rPr sz="4800" dirty="0" err="1"/>
              <a:t>transmitirá</a:t>
            </a:r>
            <a:r>
              <a:rPr sz="4800" dirty="0"/>
              <a:t> en </a:t>
            </a:r>
            <a:r>
              <a:rPr sz="4800" dirty="0" err="1"/>
              <a:t>tv</a:t>
            </a:r>
            <a:r>
              <a:rPr sz="4800" dirty="0"/>
              <a:t> </a:t>
            </a:r>
            <a:r>
              <a:rPr sz="4800" dirty="0" err="1"/>
              <a:t>nacional</a:t>
            </a:r>
            <a:r>
              <a:rPr sz="4800" dirty="0"/>
              <a:t> y </a:t>
            </a:r>
            <a:r>
              <a:rPr sz="4800" dirty="0" err="1"/>
              <a:t>youtube</a:t>
            </a:r>
            <a:r>
              <a:rPr sz="4800" dirty="0"/>
              <a:t>.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4800" dirty="0"/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800" dirty="0" err="1"/>
              <a:t>Adicional</a:t>
            </a:r>
            <a:r>
              <a:rPr sz="4800" dirty="0"/>
              <a:t> a </a:t>
            </a:r>
            <a:r>
              <a:rPr sz="4800" dirty="0" err="1"/>
              <a:t>esto</a:t>
            </a:r>
            <a:r>
              <a:rPr sz="4800" dirty="0"/>
              <a:t> </a:t>
            </a:r>
            <a:r>
              <a:rPr sz="4800" dirty="0" err="1"/>
              <a:t>entregaremos</a:t>
            </a:r>
            <a:r>
              <a:rPr sz="4800" dirty="0"/>
              <a:t> </a:t>
            </a:r>
            <a:r>
              <a:rPr sz="4800" dirty="0" err="1"/>
              <a:t>manillas</a:t>
            </a:r>
            <a:r>
              <a:rPr sz="4800" dirty="0"/>
              <a:t> </a:t>
            </a:r>
            <a:r>
              <a:rPr sz="4800" dirty="0" err="1"/>
              <a:t>conmemorativas</a:t>
            </a:r>
            <a:r>
              <a:rPr sz="4800" dirty="0"/>
              <a:t> </a:t>
            </a:r>
            <a:r>
              <a:rPr sz="4800" dirty="0" err="1"/>
              <a:t>aquellos</a:t>
            </a:r>
            <a:r>
              <a:rPr sz="4800" dirty="0"/>
              <a:t> </a:t>
            </a:r>
            <a:r>
              <a:rPr sz="4800" dirty="0" err="1"/>
              <a:t>que</a:t>
            </a:r>
            <a:r>
              <a:rPr sz="4800" dirty="0"/>
              <a:t> </a:t>
            </a:r>
            <a:r>
              <a:rPr sz="4800" dirty="0" err="1"/>
              <a:t>participaron</a:t>
            </a:r>
            <a:r>
              <a:rPr sz="4800" dirty="0"/>
              <a:t> y </a:t>
            </a:r>
            <a:r>
              <a:rPr sz="4800" dirty="0" err="1"/>
              <a:t>que</a:t>
            </a:r>
            <a:r>
              <a:rPr sz="4800" dirty="0"/>
              <a:t> </a:t>
            </a:r>
            <a:r>
              <a:rPr sz="4800" dirty="0" err="1"/>
              <a:t>creen</a:t>
            </a:r>
            <a:r>
              <a:rPr sz="4800" dirty="0"/>
              <a:t> </a:t>
            </a:r>
            <a:r>
              <a:rPr sz="4800" dirty="0" err="1"/>
              <a:t>que</a:t>
            </a:r>
            <a:r>
              <a:rPr sz="4800" dirty="0"/>
              <a:t> </a:t>
            </a:r>
            <a:r>
              <a:rPr sz="4800" dirty="0" err="1"/>
              <a:t>es</a:t>
            </a:r>
            <a:r>
              <a:rPr sz="4800" dirty="0"/>
              <a:t> </a:t>
            </a:r>
            <a:r>
              <a:rPr sz="4800" dirty="0" err="1"/>
              <a:t>posible</a:t>
            </a:r>
            <a:r>
              <a:rPr sz="4800" dirty="0"/>
              <a:t> </a:t>
            </a:r>
            <a:r>
              <a:rPr sz="4800" dirty="0" err="1"/>
              <a:t>transformar</a:t>
            </a:r>
            <a:r>
              <a:rPr sz="4800" dirty="0"/>
              <a:t> el </a:t>
            </a:r>
            <a:r>
              <a:rPr sz="4800" dirty="0" err="1"/>
              <a:t>comportamiento</a:t>
            </a:r>
            <a:r>
              <a:rPr sz="4800" dirty="0"/>
              <a:t> de los </a:t>
            </a:r>
            <a:r>
              <a:rPr sz="4800" dirty="0" err="1"/>
              <a:t>ciudadanos</a:t>
            </a:r>
            <a:r>
              <a:rPr sz="4800" dirty="0"/>
              <a:t> </a:t>
            </a:r>
            <a:r>
              <a:rPr sz="4800" dirty="0" err="1"/>
              <a:t>intolerantes</a:t>
            </a:r>
            <a:r>
              <a:rPr sz="4800" dirty="0" smtClean="0"/>
              <a:t>. </a:t>
            </a:r>
            <a:endParaRPr sz="4800" dirty="0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800" y="3905672"/>
            <a:ext cx="9036885" cy="677975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Showroom">
  <a:themeElements>
    <a:clrScheme name="Showroom">
      <a:dk1>
        <a:srgbClr val="535353"/>
      </a:dk1>
      <a:lt1>
        <a:srgbClr val="340053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Showroom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Show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8785"/>
        </a:solid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5A5F5E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535353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howroom">
  <a:themeElements>
    <a:clrScheme name="Showroom">
      <a:dk1>
        <a:srgbClr val="000000"/>
      </a:dk1>
      <a:lt1>
        <a:srgbClr val="FFFFFF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Showroom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Show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8785"/>
        </a:solid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5A5F5E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535353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634</Words>
  <Application>Microsoft Office PowerPoint</Application>
  <PresentationFormat>Personalizado</PresentationFormat>
  <Paragraphs>69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Showroom</vt:lpstr>
      <vt:lpstr>Queremos lograr que los colombianos sean tolerantes en diferentes circunstancias, para así poder vivir en armonía y sana convivencia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Queremos lograr que los colombianos sean tolerantes en diferentes circunstancias, para así poder vivir en armonía y sana convivencia</dc:title>
  <dc:creator>Daniela Polania</dc:creator>
  <cp:lastModifiedBy>Daniela Polania</cp:lastModifiedBy>
  <cp:revision>5</cp:revision>
  <dcterms:modified xsi:type="dcterms:W3CDTF">2014-04-15T19:16:33Z</dcterms:modified>
</cp:coreProperties>
</file>