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6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B6D5B-2975-7141-85E8-D214417F2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499662-0B62-1D4C-99AC-DB4C29A95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14CD9F-E2B8-CA49-9009-0E9A0286B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3/04/22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313BDE-F58C-BA42-BDDC-CF522E05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859502-7D9D-BD4C-B6DD-6420C4D3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3752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D4E91-A203-6646-83DA-FAB5B93A5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A3F823-8B0D-EA45-811D-42FB97A75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736A67-A45F-6040-9EED-05A575B40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3/04/22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5F4E22-C602-4F4C-A6A4-00F3640D2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A3FE52-1B6C-D744-943B-C20FAB616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624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FC8292-97ED-D949-9052-D4C5E712A0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DF8EAC-7A7A-3742-BCCF-1ADB5A53F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B845B3-F49D-C048-A151-7D68A364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3/04/22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94FAC5-F997-214F-A35D-3A5DAC303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93BC5B-0A2B-5C48-B679-07BCD14FB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684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4FA76D-B3A8-594E-B751-04A98103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AE67AB-85C6-1741-B353-462418BC4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8BAF80-39EE-DC4C-8C44-FBA26E57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3/04/22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3A9CE8-7401-C54F-921D-17DFA347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C82750-419E-604B-9D45-0ED2D255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085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C4CD6-5E44-0144-BA99-8861FF8A8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AC1B9D-DD37-D34E-91D7-CB82766FB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6924C9-7EB5-2242-B919-43A90D4CF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3/04/22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FB794E-26B8-904A-B7AF-1AA9DDBD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905DEB-92A2-1648-87FA-ECC57622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749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946FCD-D527-D04E-A188-F904B0115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29E84F-E70B-B24C-B81E-204AE50CF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1968AEE-962F-294B-8B6C-B29508E0A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831B99-3564-124D-AD58-FE3483DC2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3/04/22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B8FC2C-D7C3-6644-B4FA-59D4CF22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769FAF6-86E8-1C42-8EB2-F1F4F0175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8003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2F89D-E77F-FF40-9D02-E066C51C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089C98-FBF1-6145-9FF1-9E4790EB3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30B98FF-6BFC-1A40-9E52-BB9DCD3F6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A757A83-0805-0D4F-A0C1-30FFD75E89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4278283-28FB-1B41-BC68-94B972144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BF6755F-1684-B14F-BBA8-9536A208A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3/04/22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D238E59-3042-E14B-B290-962971ED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538ED-45DD-2543-8F6C-F31878F0B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286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78E559-AE33-CD46-9605-361C336DC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9344EB-B357-C444-9E4C-62459D64C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3/04/22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D1AA3A-AE6C-C248-B82D-CC2F7A7C7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D0D7B3-155B-BA4E-9E35-63DFD3F10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401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CE95AFA-514A-3C4A-9986-C78E62791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3/04/22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0C4B445-4729-9040-AC8F-B4DCE542D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336E6AF-1A0F-A740-8C8F-BB2F0F4A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643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48D174-01CC-BF44-9FEE-97EEEA054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8B9879-3885-EF40-BC88-26FA4AD2F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41C8B0-FD87-DB42-B352-5623E62E7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902043-1079-894F-BC0A-167185FE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3/04/22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930831-5077-424D-AFFC-6E5637405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336230-936F-9147-8178-C647AA162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084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578725-A22A-804D-9B81-7AF1CAC1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74A1ABC-89DD-2C4F-B7EC-CD7D95E745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478B465-C674-9542-8DD7-46496C15C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9BC237-F86D-784D-A681-FD776AEDB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C920-307F-6B44-A82E-C0CDA22E4592}" type="datetimeFigureOut">
              <a:rPr lang="es-CO" smtClean="0"/>
              <a:t>3/04/22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147EE6-4679-5C4F-8EE1-B568D12DF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F8FCE4-27C1-5E40-8F3C-58015EBB1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2815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0CA8B4-B180-664F-868D-240332B30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6162A8-6B86-9149-A37F-26233577F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F7EC4F-8282-8B4D-AD76-F3BAFADD4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EC920-307F-6B44-A82E-C0CDA22E4592}" type="datetimeFigureOut">
              <a:rPr lang="es-CO" smtClean="0"/>
              <a:t>3/04/22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8F2D44-9475-1940-B746-98930B07E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AC308-982B-FB49-A333-A541293E1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72468-4F58-0F4C-9AF5-9373830C731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232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cfbudweiser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8796D04-A7EA-534A-AF11-FB3EFA73C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365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periódico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629BBBEB-F674-694A-B625-08DA29033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32" y="0"/>
            <a:ext cx="11431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78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6426E13-BBAD-2B4F-8548-C7C07E511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1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B8DFC3-59BE-2E4B-A73D-E3CC4DE0B6FE}"/>
              </a:ext>
            </a:extLst>
          </p:cNvPr>
          <p:cNvSpPr txBox="1"/>
          <p:nvPr/>
        </p:nvSpPr>
        <p:spPr>
          <a:xfrm>
            <a:off x="928688" y="2069653"/>
            <a:ext cx="3914775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SI-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TUA-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CIÓN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265EA1F-473A-E346-B047-7A21428E5F66}"/>
              </a:ext>
            </a:extLst>
          </p:cNvPr>
          <p:cNvSpPr/>
          <p:nvPr/>
        </p:nvSpPr>
        <p:spPr>
          <a:xfrm>
            <a:off x="5350076" y="2069653"/>
            <a:ext cx="545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-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AE08A1-AD23-7A48-9D97-605DE64B117E}"/>
              </a:ext>
            </a:extLst>
          </p:cNvPr>
          <p:cNvSpPr txBox="1"/>
          <p:nvPr/>
        </p:nvSpPr>
        <p:spPr>
          <a:xfrm>
            <a:off x="5781675" y="2265304"/>
            <a:ext cx="3986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chemeClr val="bg1"/>
                </a:solidFill>
                <a:latin typeface="Avenir Book" panose="02000503020000020003" pitchFamily="2" charset="0"/>
              </a:rPr>
              <a:t>Colombia no clasificó al mundial, pero junto a </a:t>
            </a:r>
            <a:r>
              <a:rPr lang="es-CO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Budweiser</a:t>
            </a:r>
            <a:r>
              <a:rPr lang="es-CO" b="1" dirty="0">
                <a:solidFill>
                  <a:schemeClr val="bg1"/>
                </a:solidFill>
                <a:latin typeface="Avenir Book" panose="02000503020000020003" pitchFamily="2" charset="0"/>
              </a:rPr>
              <a:t> se vive la mejor fiesta del fútbol.</a:t>
            </a:r>
            <a:endParaRPr lang="es-CO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14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EC27B20-72D4-4E4E-8C4F-08519266D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1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B8DFC3-59BE-2E4B-A73D-E3CC4DE0B6FE}"/>
              </a:ext>
            </a:extLst>
          </p:cNvPr>
          <p:cNvSpPr txBox="1"/>
          <p:nvPr/>
        </p:nvSpPr>
        <p:spPr>
          <a:xfrm>
            <a:off x="7271005" y="2585253"/>
            <a:ext cx="3914775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OB-</a:t>
            </a:r>
          </a:p>
          <a:p>
            <a:pPr algn="r"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JETI-</a:t>
            </a:r>
          </a:p>
          <a:p>
            <a:pPr algn="r"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VO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AE08A1-AD23-7A48-9D97-605DE64B117E}"/>
              </a:ext>
            </a:extLst>
          </p:cNvPr>
          <p:cNvSpPr txBox="1"/>
          <p:nvPr/>
        </p:nvSpPr>
        <p:spPr>
          <a:xfrm>
            <a:off x="1303283" y="2585253"/>
            <a:ext cx="4061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venir Book" panose="02000503020000020003" pitchFamily="2" charset="0"/>
              </a:rPr>
              <a:t>2022 es el año del Mundial y </a:t>
            </a:r>
            <a:r>
              <a:rPr lang="es-CO" dirty="0" err="1">
                <a:solidFill>
                  <a:schemeClr val="bg1"/>
                </a:solidFill>
                <a:latin typeface="Avenir Book" panose="02000503020000020003" pitchFamily="2" charset="0"/>
              </a:rPr>
              <a:t>Budweiser</a:t>
            </a:r>
            <a:r>
              <a:rPr lang="es-CO" dirty="0">
                <a:solidFill>
                  <a:schemeClr val="bg1"/>
                </a:solidFill>
                <a:latin typeface="Avenir Book" panose="02000503020000020003" pitchFamily="2" charset="0"/>
              </a:rPr>
              <a:t> como patrocinadora es la llamada a invitar a las personas a vivir la mejor fiesta del fútbol.</a:t>
            </a:r>
          </a:p>
          <a:p>
            <a:endParaRPr lang="es-CO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s-CO" dirty="0">
                <a:solidFill>
                  <a:schemeClr val="bg1"/>
                </a:solidFill>
                <a:latin typeface="Avenir Book" panose="02000503020000020003" pitchFamily="2" charset="0"/>
              </a:rPr>
              <a:t>El reto es meternos en el corazón de los consumidores colombianos, luego de no haber clasificado como país.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73DA974-BA60-AA4F-A373-E576F8163FCD}"/>
              </a:ext>
            </a:extLst>
          </p:cNvPr>
          <p:cNvSpPr/>
          <p:nvPr/>
        </p:nvSpPr>
        <p:spPr>
          <a:xfrm>
            <a:off x="896720" y="2423847"/>
            <a:ext cx="545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289315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887BCF3A-725B-AC45-8D71-552ABD513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B8DFC3-59BE-2E4B-A73D-E3CC4DE0B6FE}"/>
              </a:ext>
            </a:extLst>
          </p:cNvPr>
          <p:cNvSpPr txBox="1"/>
          <p:nvPr/>
        </p:nvSpPr>
        <p:spPr>
          <a:xfrm>
            <a:off x="7659888" y="2585253"/>
            <a:ext cx="3914775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HA-</a:t>
            </a:r>
          </a:p>
          <a:p>
            <a:pPr algn="r"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LLAZ-</a:t>
            </a:r>
          </a:p>
          <a:p>
            <a:pPr algn="r"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GO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AE08A1-AD23-7A48-9D97-605DE64B117E}"/>
              </a:ext>
            </a:extLst>
          </p:cNvPr>
          <p:cNvSpPr txBox="1"/>
          <p:nvPr/>
        </p:nvSpPr>
        <p:spPr>
          <a:xfrm>
            <a:off x="1378152" y="2585253"/>
            <a:ext cx="3986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</a:rPr>
              <a:t>La federación colombiana de fútbol pasa por su peor momento, </a:t>
            </a:r>
            <a:r>
              <a:rPr lang="es-CO" dirty="0">
                <a:solidFill>
                  <a:schemeClr val="bg1"/>
                </a:solidFill>
                <a:latin typeface="Avenir Book" panose="02000503020000020003" pitchFamily="2" charset="0"/>
              </a:rPr>
              <a:t>nadie cree en esta institución.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A2E90D9-FE48-DA4E-8F16-37F6E93C2501}"/>
              </a:ext>
            </a:extLst>
          </p:cNvPr>
          <p:cNvSpPr/>
          <p:nvPr/>
        </p:nvSpPr>
        <p:spPr>
          <a:xfrm>
            <a:off x="1009306" y="2413337"/>
            <a:ext cx="545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578546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1A09D9B4-4094-6E47-ABB9-EAFDF1268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347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8EE2BAD-B000-A448-9FA7-FBE9786A9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B8DFC3-59BE-2E4B-A73D-E3CC4DE0B6FE}"/>
              </a:ext>
            </a:extLst>
          </p:cNvPr>
          <p:cNvSpPr txBox="1"/>
          <p:nvPr/>
        </p:nvSpPr>
        <p:spPr>
          <a:xfrm>
            <a:off x="801886" y="2585253"/>
            <a:ext cx="5770363" cy="954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latin typeface="Trade Gothic LT Std" panose="020B0503020502020204" pitchFamily="34" charset="77"/>
              </a:rPr>
              <a:t>LA IDEA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AE08A1-AD23-7A48-9D97-605DE64B117E}"/>
              </a:ext>
            </a:extLst>
          </p:cNvPr>
          <p:cNvSpPr txBox="1"/>
          <p:nvPr/>
        </p:nvSpPr>
        <p:spPr>
          <a:xfrm>
            <a:off x="7609813" y="2868471"/>
            <a:ext cx="39274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venir Book" panose="02000503020000020003" pitchFamily="2" charset="0"/>
              </a:rPr>
              <a:t>Para reivindicarnos con los colombianos crearemos la Federación Colombiana de Festivales por </a:t>
            </a:r>
            <a:r>
              <a:rPr lang="es-CO" dirty="0" err="1">
                <a:solidFill>
                  <a:schemeClr val="bg1"/>
                </a:solidFill>
                <a:latin typeface="Avenir Book" panose="02000503020000020003" pitchFamily="2" charset="0"/>
              </a:rPr>
              <a:t>Budweiser</a:t>
            </a:r>
            <a:r>
              <a:rPr lang="es-CO" dirty="0">
                <a:solidFill>
                  <a:schemeClr val="bg1"/>
                </a:solidFill>
                <a:latin typeface="Avenir Book" panose="02000503020000020003" pitchFamily="2" charset="0"/>
              </a:rPr>
              <a:t>. </a:t>
            </a:r>
          </a:p>
          <a:p>
            <a:endParaRPr lang="es-CO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s-CO" dirty="0">
                <a:solidFill>
                  <a:schemeClr val="bg1"/>
                </a:solidFill>
                <a:latin typeface="Avenir Book" panose="02000503020000020003" pitchFamily="2" charset="0"/>
              </a:rPr>
              <a:t>Una iniciativa para que todos los hinchas </a:t>
            </a:r>
            <a:r>
              <a:rPr lang="es-CO" b="1" dirty="0">
                <a:solidFill>
                  <a:schemeClr val="bg1"/>
                </a:solidFill>
                <a:latin typeface="Avenir Book" panose="02000503020000020003" pitchFamily="2" charset="0"/>
              </a:rPr>
              <a:t>vivan la fiesta del mundial con los festivales más reconocidos del país, , </a:t>
            </a:r>
            <a:r>
              <a:rPr lang="es-CO" dirty="0">
                <a:solidFill>
                  <a:schemeClr val="bg1"/>
                </a:solidFill>
                <a:latin typeface="Avenir Book" panose="02000503020000020003" pitchFamily="2" charset="0"/>
              </a:rPr>
              <a:t>en los bares top de cada ciudad, por el tiempo que dura el mundial.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4A88C0C-1940-EB45-978B-BE26D7518C09}"/>
              </a:ext>
            </a:extLst>
          </p:cNvPr>
          <p:cNvSpPr txBox="1"/>
          <p:nvPr/>
        </p:nvSpPr>
        <p:spPr>
          <a:xfrm>
            <a:off x="1225747" y="3451067"/>
            <a:ext cx="6189465" cy="98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i="1" dirty="0">
                <a:latin typeface="American Typewriter" panose="02090604020004020304" pitchFamily="18" charset="77"/>
              </a:rPr>
              <a:t>CREATIVA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E2DD17D-91B6-DB45-B81C-C3FCE299B3EB}"/>
              </a:ext>
            </a:extLst>
          </p:cNvPr>
          <p:cNvCxnSpPr/>
          <p:nvPr/>
        </p:nvCxnSpPr>
        <p:spPr>
          <a:xfrm>
            <a:off x="4750001" y="2871787"/>
            <a:ext cx="6000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CE454F98-48CE-E547-92F8-59D4A9283F23}"/>
              </a:ext>
            </a:extLst>
          </p:cNvPr>
          <p:cNvSpPr/>
          <p:nvPr/>
        </p:nvSpPr>
        <p:spPr>
          <a:xfrm>
            <a:off x="7149641" y="2656785"/>
            <a:ext cx="545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14843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18B1807-EBA7-3945-AAE0-5CDCEC847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B8DFC3-59BE-2E4B-A73D-E3CC4DE0B6FE}"/>
              </a:ext>
            </a:extLst>
          </p:cNvPr>
          <p:cNvSpPr txBox="1"/>
          <p:nvPr/>
        </p:nvSpPr>
        <p:spPr>
          <a:xfrm>
            <a:off x="620915" y="2567017"/>
            <a:ext cx="3914775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DES-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CRIP-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AE08A1-AD23-7A48-9D97-605DE64B117E}"/>
              </a:ext>
            </a:extLst>
          </p:cNvPr>
          <p:cNvSpPr txBox="1"/>
          <p:nvPr/>
        </p:nvSpPr>
        <p:spPr>
          <a:xfrm>
            <a:off x="5156605" y="1236386"/>
            <a:ext cx="3986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venir Book" panose="02000503020000020003" pitchFamily="2" charset="0"/>
              </a:rPr>
              <a:t>Vamos a comenzar una conversación orgánica en medios y personajes influyentes acabando la federación Colombiana de Fútbol.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D7E944E-8E11-FA42-AFD6-6E1E78E065CC}"/>
              </a:ext>
            </a:extLst>
          </p:cNvPr>
          <p:cNvSpPr/>
          <p:nvPr/>
        </p:nvSpPr>
        <p:spPr>
          <a:xfrm>
            <a:off x="4778577" y="1072132"/>
            <a:ext cx="545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-</a:t>
            </a:r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CADE342-35D5-A54E-B051-91226462F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380" y="2575842"/>
            <a:ext cx="6182662" cy="336779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37358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2769D30F-F98D-2A4E-A494-3998B45F4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B8DFC3-59BE-2E4B-A73D-E3CC4DE0B6FE}"/>
              </a:ext>
            </a:extLst>
          </p:cNvPr>
          <p:cNvSpPr txBox="1"/>
          <p:nvPr/>
        </p:nvSpPr>
        <p:spPr>
          <a:xfrm>
            <a:off x="439504" y="4200862"/>
            <a:ext cx="3914775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EJE-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CU-</a:t>
            </a:r>
          </a:p>
          <a:p>
            <a:pPr>
              <a:lnSpc>
                <a:spcPts val="6440"/>
              </a:lnSpc>
            </a:pPr>
            <a:r>
              <a:rPr lang="es-CO" sz="8000" b="1" dirty="0">
                <a:latin typeface="Avenir Black" panose="02000503020000020003" pitchFamily="2" charset="0"/>
              </a:rPr>
              <a:t>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AE08A1-AD23-7A48-9D97-605DE64B117E}"/>
              </a:ext>
            </a:extLst>
          </p:cNvPr>
          <p:cNvSpPr txBox="1"/>
          <p:nvPr/>
        </p:nvSpPr>
        <p:spPr>
          <a:xfrm>
            <a:off x="158722" y="862123"/>
            <a:ext cx="4476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Avenir Book" panose="02000503020000020003" pitchFamily="2" charset="0"/>
              </a:rPr>
              <a:t>1. Convocamos una rueda de prensa con Ramón </a:t>
            </a:r>
            <a:r>
              <a:rPr lang="es-CO" sz="14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Jesurún</a:t>
            </a:r>
            <a:r>
              <a:rPr lang="es-CO" sz="1400" b="1" dirty="0">
                <a:solidFill>
                  <a:schemeClr val="bg1"/>
                </a:solidFill>
                <a:latin typeface="Avenir Book" panose="02000503020000020003" pitchFamily="2" charset="0"/>
              </a:rPr>
              <a:t> para comunicar esta noticia y  y entregarle la presidencia a </a:t>
            </a:r>
            <a:r>
              <a:rPr lang="es-CO" sz="14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Ryan</a:t>
            </a:r>
            <a:r>
              <a:rPr lang="es-CO" sz="1400" b="1" dirty="0">
                <a:solidFill>
                  <a:schemeClr val="bg1"/>
                </a:solidFill>
                <a:latin typeface="Avenir Book" panose="02000503020000020003" pitchFamily="2" charset="0"/>
              </a:rPr>
              <a:t> Castro, nuestro nuevo presidente.</a:t>
            </a:r>
            <a:endParaRPr lang="es-CO" sz="1400" dirty="0">
              <a:solidFill>
                <a:schemeClr val="bg2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C496CEA-C981-7341-A4C8-5770EDA75D07}"/>
              </a:ext>
            </a:extLst>
          </p:cNvPr>
          <p:cNvSpPr txBox="1"/>
          <p:nvPr/>
        </p:nvSpPr>
        <p:spPr>
          <a:xfrm>
            <a:off x="4158409" y="3513024"/>
            <a:ext cx="3986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2. Lanzamos nuestros </a:t>
            </a:r>
            <a:r>
              <a:rPr lang="es-CO" sz="16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Lineups</a:t>
            </a:r>
            <a:r>
              <a:rPr lang="es-CO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 en nuestras redes y OOH para amplificar nuestra acción.</a:t>
            </a:r>
            <a:endParaRPr lang="es-CO" sz="1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E47C5A3-2F61-7E45-A99B-DA297DC68D89}"/>
              </a:ext>
            </a:extLst>
          </p:cNvPr>
          <p:cNvSpPr txBox="1"/>
          <p:nvPr/>
        </p:nvSpPr>
        <p:spPr>
          <a:xfrm>
            <a:off x="8477895" y="862123"/>
            <a:ext cx="3223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3. Para ingresar debían ir a la página </a:t>
            </a:r>
            <a:r>
              <a:rPr lang="es-CO" sz="1600" b="1" dirty="0">
                <a:solidFill>
                  <a:schemeClr val="bg1"/>
                </a:solidFill>
                <a:latin typeface="Avenir Book" panose="02000503020000020003" pitchFamily="2" charset="0"/>
                <a:hlinkClick r:id="rId3"/>
              </a:rPr>
              <a:t>www.fcfbudweiser</a:t>
            </a:r>
            <a:r>
              <a:rPr lang="es-CO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  y comprar sus </a:t>
            </a:r>
            <a:r>
              <a:rPr lang="es-CO" sz="16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Sixpack</a:t>
            </a:r>
            <a:r>
              <a:rPr lang="es-CO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 para entrar.</a:t>
            </a:r>
            <a:endParaRPr lang="es-CO" sz="1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Imagen 6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162EB4D6-A74D-1F41-A7F1-2E26241A5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035" y="3883205"/>
            <a:ext cx="5791200" cy="3257550"/>
          </a:xfrm>
          <a:prstGeom prst="rect">
            <a:avLst/>
          </a:prstGeom>
        </p:spPr>
      </p:pic>
      <p:pic>
        <p:nvPicPr>
          <p:cNvPr id="20" name="Imagen 19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8BB4159-DFE4-E24D-8A06-F1C479099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152" y="1622268"/>
            <a:ext cx="3816274" cy="2146654"/>
          </a:xfrm>
          <a:prstGeom prst="rect">
            <a:avLst/>
          </a:prstGeom>
        </p:spPr>
      </p:pic>
      <p:pic>
        <p:nvPicPr>
          <p:cNvPr id="22" name="Imagen 21" descr="Imagen que contiene persona, hombre, sostener, frente&#10;&#10;Descripción generada automáticamente">
            <a:extLst>
              <a:ext uri="{FF2B5EF4-FFF2-40B4-BE49-F238E27FC236}">
                <a16:creationId xmlns:a16="http://schemas.microsoft.com/office/drawing/2014/main" id="{99AC63A3-FF62-C542-98AE-DEE69408B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78" y="1369226"/>
            <a:ext cx="3888531" cy="212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70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57711D77-A864-D64D-90B4-495201622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766673F7-0875-FE4B-BEB9-0ADC66A4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006"/>
            <a:ext cx="12192000" cy="17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389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234</Words>
  <Application>Microsoft Macintosh PowerPoint</Application>
  <PresentationFormat>Panorámica</PresentationFormat>
  <Paragraphs>34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American Typewriter</vt:lpstr>
      <vt:lpstr>Arial</vt:lpstr>
      <vt:lpstr>Avenir Black</vt:lpstr>
      <vt:lpstr>Avenir Book</vt:lpstr>
      <vt:lpstr>Calibri</vt:lpstr>
      <vt:lpstr>Calibri Light</vt:lpstr>
      <vt:lpstr>Trade Gothic LT Std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Johan Esteban Sierra Vargas</dc:creator>
  <cp:lastModifiedBy>Johan Esteban Sierra Vargas (SANCHO BBDO)</cp:lastModifiedBy>
  <cp:revision>12</cp:revision>
  <dcterms:created xsi:type="dcterms:W3CDTF">2020-03-09T01:54:10Z</dcterms:created>
  <dcterms:modified xsi:type="dcterms:W3CDTF">2022-04-03T20:27:57Z</dcterms:modified>
</cp:coreProperties>
</file>