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57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1F168-9212-E84A-9418-18324184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FEECD-30CC-9D43-B618-D8BB809ED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3D127-96AC-7D45-8303-257B2767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FEDDC-D78C-8F44-924C-9A4972EB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1F732-B57F-874A-B566-DCFB2ABB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01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F36C-5388-6B42-876B-6A806201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95935E-CFC2-B046-9DF2-7A6A94935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AB3F0-E1CA-8543-9C01-AA57E192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20A66E-61C0-6546-849D-6620FB71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24047-7BFA-6B44-B553-E3C21E6A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015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0390E5-F5B4-DE4C-AB26-BE80D9CB5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24E236-6B00-2548-9577-12858D0C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BF86D-E811-C14B-AE59-5DBB5F51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A01F8-AF18-5541-A623-C82BACD3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6C32F-644D-B742-8236-282BEA9E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8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22F0E-91FE-DB45-B314-261B0D11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B82EA-9400-5642-8010-6A100C5E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3ECC42-DBA1-D143-815A-4371CFB8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FD29E-DC8C-C34C-8DA0-BB753BD4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388A9-C3A4-F146-B4F5-C1612DB6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2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FF6E6-8D32-8043-9996-929A6F62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3626-5D09-3947-83DE-BFA3A38E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FAB5C6-021B-764D-B24A-4195DFDD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9B8E1-C892-A845-9ED0-B65C086F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A44B7D-2404-4F4F-BFB6-62D397BF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29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AE082-2326-7E48-9259-BF5DE82C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F1CE3-9718-694D-8A39-3DC1C9337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41FE84-29C0-EA48-A2B6-DF766B89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05F516-F1E3-474A-ABD3-78D66F0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20F3-8A69-804E-94DB-EAE58239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4C2FC-7DBF-1541-9335-B5A0BE4C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3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CE286-D1DC-4C4E-9936-0BDA75A6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B5254B-D265-4045-AC3D-322A9DFC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D5140A-D8F6-CF48-9F1B-0E0A939A6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1FE8FB-1ACD-0A46-B06B-C9337DB27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580FE-9477-DB4C-9E72-168FE68F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25FB6C-4110-3949-AEC0-559E1EF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37EDCB-EE0D-2945-8A2B-3B1C1F78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854C5F-6745-5F45-B6D4-F09D011A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0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F2919-9F4B-234A-9E33-EEFA6F0D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F44D81-BBB9-634D-9354-0B0C6683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C23A6B-8DE5-E748-834A-72C29FBF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430C11-5ABF-B941-A71C-AE0F4FB8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3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5E9307-6C5A-7D4D-B9C9-02992804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7C3A1-96AE-254A-92E7-4D3154C5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EA6144-B6D5-594F-8BF4-32301640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50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A313F-88A1-0F49-AC52-BD1F7E96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F1DACD-35A0-984D-9F79-7FED1C3E5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3BB38C-FA33-AD4E-AE68-BF92AB9B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4522D1-4120-9F4A-897A-8BBEAD26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F80EB8-808A-0D4D-83E0-0DD0F766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B471EC-38C1-BB48-BFE6-BC6101CA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31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9DA23-1310-A74D-91F5-CA7B8993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083205-D61E-734D-9C2A-661AC65E8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D2C437-A0E3-4948-9098-C1E39DA27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278117-1FFE-9044-A9D9-918D9EB3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A7A8E-1E3D-EC49-AB8F-6CB1C7EB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B3E294-EA4C-7947-8C28-3652562F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46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7115EB-7D76-1A49-BC5B-D53706F2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BA8F1C-DE2C-F146-A652-B560F336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E353D-37BE-F14F-BF85-FD36CDE68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8C64-1002-6A42-A29A-9D5A4BEFD804}" type="datetimeFigureOut">
              <a:rPr lang="es-CO" smtClean="0"/>
              <a:t>3/04/22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5EA4A-5E34-4E45-8F85-8A0E6B357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A773D-17D0-E044-9514-696214D3A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8076-2B21-304F-A7D2-980389F1E7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7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205282-F701-7542-BABB-AB8DBBA4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A78929-D831-2540-A469-48390B897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03925D-A53A-1346-B4A3-AEC8B795D941}"/>
              </a:ext>
            </a:extLst>
          </p:cNvPr>
          <p:cNvSpPr txBox="1"/>
          <p:nvPr/>
        </p:nvSpPr>
        <p:spPr>
          <a:xfrm>
            <a:off x="2988097" y="2679100"/>
            <a:ext cx="5798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Lo peor del Mundial en Catar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no es la ausencia de nuestra selección,</a:t>
            </a:r>
            <a:b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sino el momento en el que inicia: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Semana de exámenes finales.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El único instante en donde los jóvenes colombianos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se comprometen de verdad con sus estudios.</a:t>
            </a:r>
          </a:p>
        </p:txBody>
      </p:sp>
    </p:spTree>
    <p:extLst>
      <p:ext uri="{BB962C8B-B14F-4D97-AF65-F5344CB8AC3E}">
        <p14:creationId xmlns:p14="http://schemas.microsoft.com/office/powerpoint/2010/main" val="230109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5F009B-3777-7E40-A026-56334C2D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01399F-5FDA-8241-8E48-B1A3386E9D02}"/>
              </a:ext>
            </a:extLst>
          </p:cNvPr>
          <p:cNvSpPr txBox="1"/>
          <p:nvPr/>
        </p:nvSpPr>
        <p:spPr>
          <a:xfrm>
            <a:off x="2871400" y="2828836"/>
            <a:ext cx="6449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venir Black" panose="02000503020000020003" pitchFamily="2" charset="0"/>
              </a:rPr>
              <a:t>Así que nos aprovechamos de la situación académica,</a:t>
            </a:r>
            <a:br>
              <a:rPr lang="es-CO" b="1" dirty="0">
                <a:latin typeface="Avenir Black" panose="02000503020000020003" pitchFamily="2" charset="0"/>
              </a:rPr>
            </a:br>
            <a:r>
              <a:rPr lang="es-CO" b="1" dirty="0">
                <a:latin typeface="Avenir Black" panose="02000503020000020003" pitchFamily="2" charset="0"/>
              </a:rPr>
              <a:t>para conectarlos con la fiesta del mundial.</a:t>
            </a:r>
          </a:p>
          <a:p>
            <a:pPr algn="ctr"/>
            <a:r>
              <a:rPr lang="es-CO" b="1" dirty="0">
                <a:latin typeface="Avenir Black" panose="02000503020000020003" pitchFamily="2" charset="0"/>
              </a:rPr>
              <a:t>Creando el primer examen final, que los podría</a:t>
            </a:r>
            <a:br>
              <a:rPr lang="es-CO" b="1" dirty="0">
                <a:latin typeface="Avenir Black" panose="02000503020000020003" pitchFamily="2" charset="0"/>
              </a:rPr>
            </a:br>
            <a:r>
              <a:rPr lang="es-CO" b="1" dirty="0">
                <a:latin typeface="Avenir Black" panose="02000503020000020003" pitchFamily="2" charset="0"/>
              </a:rPr>
              <a:t>llevar a la gran final del torneo más prestigioso de todos.</a:t>
            </a:r>
          </a:p>
        </p:txBody>
      </p:sp>
    </p:spTree>
    <p:extLst>
      <p:ext uri="{BB962C8B-B14F-4D97-AF65-F5344CB8AC3E}">
        <p14:creationId xmlns:p14="http://schemas.microsoft.com/office/powerpoint/2010/main" val="276453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A78929-D831-2540-A469-48390B897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00FE46-6677-3B4D-A0E2-7416759170BD}"/>
              </a:ext>
            </a:extLst>
          </p:cNvPr>
          <p:cNvSpPr txBox="1"/>
          <p:nvPr/>
        </p:nvSpPr>
        <p:spPr>
          <a:xfrm>
            <a:off x="1028587" y="3105835"/>
            <a:ext cx="1013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Así desarrollamos un examen con 44 preguntas especiales (dos por cada mundial realizado)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para poner a prueba a todos los estudiantes del país que se animaran a aceptar el reto.</a:t>
            </a:r>
          </a:p>
        </p:txBody>
      </p:sp>
    </p:spTree>
    <p:extLst>
      <p:ext uri="{BB962C8B-B14F-4D97-AF65-F5344CB8AC3E}">
        <p14:creationId xmlns:p14="http://schemas.microsoft.com/office/powerpoint/2010/main" val="420721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5F009B-3777-7E40-A026-56334C2D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3BE0FA-E5ED-7442-A35E-15DAD338D2EB}"/>
              </a:ext>
            </a:extLst>
          </p:cNvPr>
          <p:cNvSpPr txBox="1"/>
          <p:nvPr/>
        </p:nvSpPr>
        <p:spPr>
          <a:xfrm>
            <a:off x="2381362" y="3105835"/>
            <a:ext cx="742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venir Black" panose="02000503020000020003" pitchFamily="2" charset="0"/>
              </a:rPr>
              <a:t>Comunicamos nuestra acción en distintos medios pagos y propios,</a:t>
            </a:r>
            <a:br>
              <a:rPr lang="es-CO" b="1" dirty="0">
                <a:latin typeface="Avenir Black" panose="02000503020000020003" pitchFamily="2" charset="0"/>
              </a:rPr>
            </a:br>
            <a:r>
              <a:rPr lang="es-CO" b="1" dirty="0">
                <a:latin typeface="Avenir Black" panose="02000503020000020003" pitchFamily="2" charset="0"/>
              </a:rPr>
              <a:t>como en redes sociales, digital </a:t>
            </a:r>
            <a:r>
              <a:rPr lang="es-CO" b="1" dirty="0" err="1">
                <a:latin typeface="Avenir Black" panose="02000503020000020003" pitchFamily="2" charset="0"/>
              </a:rPr>
              <a:t>content</a:t>
            </a:r>
            <a:r>
              <a:rPr lang="es-CO" b="1" dirty="0">
                <a:latin typeface="Avenir Black" panose="02000503020000020003" pitchFamily="2" charset="0"/>
              </a:rPr>
              <a:t> y </a:t>
            </a:r>
            <a:r>
              <a:rPr lang="es-CO" b="1" dirty="0" err="1">
                <a:latin typeface="Avenir Black" panose="02000503020000020003" pitchFamily="2" charset="0"/>
              </a:rPr>
              <a:t>outdoors</a:t>
            </a:r>
            <a:r>
              <a:rPr lang="es-CO" b="1" dirty="0">
                <a:latin typeface="Avenir Blac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3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A78929-D831-2540-A469-48390B897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BE0BE3-3AD9-4A45-9387-95DF0240A140}"/>
              </a:ext>
            </a:extLst>
          </p:cNvPr>
          <p:cNvSpPr txBox="1"/>
          <p:nvPr/>
        </p:nvSpPr>
        <p:spPr>
          <a:xfrm>
            <a:off x="1139996" y="2690336"/>
            <a:ext cx="99120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Y con ayuda de reconocidos ex–futbolistas, periodistas deportivos, e incluso profesores,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preparamos a los jóvenes para afrontar el examen más deseado de todos.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Con ellos creamos contenidos que le dieran alcance a nuestra idea</a:t>
            </a:r>
            <a:b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y aportaran a la audiencia herramientas para poder ganar. </a:t>
            </a:r>
          </a:p>
          <a:p>
            <a:pPr algn="ctr"/>
            <a:endParaRPr lang="es-CO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5F009B-3777-7E40-A026-56334C2D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5EE3C6-CE63-B74E-9FE9-2E10B0FD2FD5}"/>
              </a:ext>
            </a:extLst>
          </p:cNvPr>
          <p:cNvSpPr txBox="1"/>
          <p:nvPr/>
        </p:nvSpPr>
        <p:spPr>
          <a:xfrm>
            <a:off x="2424181" y="3105835"/>
            <a:ext cx="7343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venir Black" panose="02000503020000020003" pitchFamily="2" charset="0"/>
              </a:rPr>
              <a:t>Miles de jóvenes realizaron nuestro examen final,</a:t>
            </a:r>
            <a:br>
              <a:rPr lang="es-CO" b="1" dirty="0">
                <a:latin typeface="Avenir Black" panose="02000503020000020003" pitchFamily="2" charset="0"/>
              </a:rPr>
            </a:br>
            <a:r>
              <a:rPr lang="es-CO" b="1" dirty="0">
                <a:latin typeface="Avenir Black" panose="02000503020000020003" pitchFamily="2" charset="0"/>
              </a:rPr>
              <a:t>y millones de personas tuvieron contacto con nuestra campaña.</a:t>
            </a:r>
          </a:p>
          <a:p>
            <a:pPr algn="ctr"/>
            <a:r>
              <a:rPr lang="es-CO" b="1" dirty="0">
                <a:latin typeface="Avenir Black" panose="02000503020000020003" pitchFamily="2" charset="0"/>
              </a:rPr>
              <a:t>Captamos la atención de los colombianos y los medios del mundo.</a:t>
            </a:r>
          </a:p>
        </p:txBody>
      </p:sp>
    </p:spTree>
    <p:extLst>
      <p:ext uri="{BB962C8B-B14F-4D97-AF65-F5344CB8AC3E}">
        <p14:creationId xmlns:p14="http://schemas.microsoft.com/office/powerpoint/2010/main" val="375341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A78929-D831-2540-A469-48390B897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384255-299C-5247-B8BE-94A4DD8FEDA6}"/>
              </a:ext>
            </a:extLst>
          </p:cNvPr>
          <p:cNvSpPr txBox="1"/>
          <p:nvPr/>
        </p:nvSpPr>
        <p:spPr>
          <a:xfrm>
            <a:off x="1866317" y="3244334"/>
            <a:ext cx="845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lack" panose="02000503020000020003" pitchFamily="2" charset="0"/>
              </a:rPr>
              <a:t>Por primera vez en la historia, ir al mundial estuvo al alcance de un examen.</a:t>
            </a:r>
          </a:p>
        </p:txBody>
      </p:sp>
    </p:spTree>
    <p:extLst>
      <p:ext uri="{BB962C8B-B14F-4D97-AF65-F5344CB8AC3E}">
        <p14:creationId xmlns:p14="http://schemas.microsoft.com/office/powerpoint/2010/main" val="161645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278F9D-21A8-5D4A-B80B-2D94F44E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" b="55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61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237</Words>
  <Application>Microsoft Macintosh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Avenir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Andrés Siachoque Cabrera (SANCHO BBDO)</dc:creator>
  <cp:lastModifiedBy>Guillermo Andrés Siachoque Cabrera (SANCHO BBDO)</cp:lastModifiedBy>
  <cp:revision>1</cp:revision>
  <dcterms:created xsi:type="dcterms:W3CDTF">2022-04-03T22:23:58Z</dcterms:created>
  <dcterms:modified xsi:type="dcterms:W3CDTF">2022-04-04T02:07:18Z</dcterms:modified>
</cp:coreProperties>
</file>