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5513-7C72-4BFB-8293-F90FF1D1D883}" type="datetimeFigureOut">
              <a:rPr lang="es-CO" smtClean="0"/>
              <a:t>4/04/2022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FBF89-47C1-489F-A5C7-ED935AB69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44882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5513-7C72-4BFB-8293-F90FF1D1D883}" type="datetimeFigureOut">
              <a:rPr lang="es-CO" smtClean="0"/>
              <a:t>4/04/2022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FBF89-47C1-489F-A5C7-ED935AB69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3901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5513-7C72-4BFB-8293-F90FF1D1D883}" type="datetimeFigureOut">
              <a:rPr lang="es-CO" smtClean="0"/>
              <a:t>4/04/2022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FBF89-47C1-489F-A5C7-ED935AB69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25756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5513-7C72-4BFB-8293-F90FF1D1D883}" type="datetimeFigureOut">
              <a:rPr lang="es-CO" smtClean="0"/>
              <a:t>4/04/2022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FBF89-47C1-489F-A5C7-ED935AB69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7355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5513-7C72-4BFB-8293-F90FF1D1D883}" type="datetimeFigureOut">
              <a:rPr lang="es-CO" smtClean="0"/>
              <a:t>4/04/2022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FBF89-47C1-489F-A5C7-ED935AB69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3961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5513-7C72-4BFB-8293-F90FF1D1D883}" type="datetimeFigureOut">
              <a:rPr lang="es-CO" smtClean="0"/>
              <a:t>4/04/2022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FBF89-47C1-489F-A5C7-ED935AB69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75387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5513-7C72-4BFB-8293-F90FF1D1D883}" type="datetimeFigureOut">
              <a:rPr lang="es-CO" smtClean="0"/>
              <a:t>4/04/2022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FBF89-47C1-489F-A5C7-ED935AB69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80963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5513-7C72-4BFB-8293-F90FF1D1D883}" type="datetimeFigureOut">
              <a:rPr lang="es-CO" smtClean="0"/>
              <a:t>4/04/2022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FBF89-47C1-489F-A5C7-ED935AB69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94931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5513-7C72-4BFB-8293-F90FF1D1D883}" type="datetimeFigureOut">
              <a:rPr lang="es-CO" smtClean="0"/>
              <a:t>4/04/2022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FBF89-47C1-489F-A5C7-ED935AB69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6394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5513-7C72-4BFB-8293-F90FF1D1D883}" type="datetimeFigureOut">
              <a:rPr lang="es-CO" smtClean="0"/>
              <a:t>4/04/2022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FBF89-47C1-489F-A5C7-ED935AB69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2887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5513-7C72-4BFB-8293-F90FF1D1D883}" type="datetimeFigureOut">
              <a:rPr lang="es-CO" smtClean="0"/>
              <a:t>4/04/2022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FBF89-47C1-489F-A5C7-ED935AB69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17638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65513-7C72-4BFB-8293-F90FF1D1D883}" type="datetimeFigureOut">
              <a:rPr lang="es-CO" smtClean="0"/>
              <a:t>4/04/2022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FBF89-47C1-489F-A5C7-ED935AB69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3907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6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5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5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5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6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4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3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9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1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8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3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4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Panorámica</PresentationFormat>
  <Paragraphs>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1</cp:revision>
  <dcterms:created xsi:type="dcterms:W3CDTF">2022-04-04T06:09:17Z</dcterms:created>
  <dcterms:modified xsi:type="dcterms:W3CDTF">2022-04-04T06:11:26Z</dcterms:modified>
</cp:coreProperties>
</file>