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 Juan Pérez</a:t>
            </a:r>
          </a:p>
        </p:txBody>
      </p:sp>
      <p:sp>
        <p:nvSpPr>
          <p:cNvPr id="94" name="“Escribe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“Escribe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ctonic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Tectonic</a:t>
            </a:r>
          </a:p>
        </p:txBody>
      </p:sp>
      <p:sp>
        <p:nvSpPr>
          <p:cNvPr id="120" name="Powered by Budweiser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Powered by Budweiser</a:t>
            </a:r>
          </a:p>
        </p:txBody>
      </p:sp>
      <p:pic>
        <p:nvPicPr>
          <p:cNvPr id="5" name="Imagen 4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C43A6C72-DAF5-B34C-9635-F60A58943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¿Cómo conectar con los colombianos durante el mundial de fútbol sabiendo que Colombia no clasificó este año?"/>
          <p:cNvSpPr txBox="1">
            <a:spLocks noGrp="1"/>
          </p:cNvSpPr>
          <p:nvPr>
            <p:ph type="ctrTitle"/>
          </p:nvPr>
        </p:nvSpPr>
        <p:spPr>
          <a:xfrm>
            <a:off x="11186227" y="5934476"/>
            <a:ext cx="11185664" cy="2241601"/>
          </a:xfrm>
          <a:prstGeom prst="rect">
            <a:avLst/>
          </a:prstGeom>
        </p:spPr>
        <p:txBody>
          <a:bodyPr/>
          <a:lstStyle>
            <a:lvl1pPr marR="241973" algn="l" defTabSz="328193">
              <a:defRPr sz="4672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¿</a:t>
            </a:r>
            <a:r>
              <a:rPr dirty="0" err="1"/>
              <a:t>Cómo</a:t>
            </a:r>
            <a:r>
              <a:rPr dirty="0"/>
              <a:t> </a:t>
            </a:r>
            <a:r>
              <a:rPr dirty="0" err="1"/>
              <a:t>conectar</a:t>
            </a:r>
            <a:r>
              <a:rPr dirty="0"/>
              <a:t> con los </a:t>
            </a:r>
            <a:r>
              <a:rPr dirty="0" err="1"/>
              <a:t>colombianos</a:t>
            </a:r>
            <a:r>
              <a:rPr dirty="0"/>
              <a:t> </a:t>
            </a:r>
            <a:r>
              <a:rPr dirty="0" err="1"/>
              <a:t>durante</a:t>
            </a:r>
            <a:r>
              <a:rPr dirty="0"/>
              <a:t> el </a:t>
            </a:r>
            <a:r>
              <a:rPr dirty="0" err="1"/>
              <a:t>mundial</a:t>
            </a:r>
            <a:r>
              <a:rPr dirty="0"/>
              <a:t> de </a:t>
            </a:r>
            <a:r>
              <a:rPr dirty="0" err="1"/>
              <a:t>fútbol</a:t>
            </a:r>
            <a:r>
              <a:rPr dirty="0"/>
              <a:t> </a:t>
            </a:r>
            <a:r>
              <a:rPr dirty="0" err="1"/>
              <a:t>sabiendo</a:t>
            </a:r>
            <a:r>
              <a:rPr dirty="0"/>
              <a:t> que Colombia no </a:t>
            </a:r>
            <a:r>
              <a:rPr dirty="0" err="1"/>
              <a:t>clasificó</a:t>
            </a:r>
            <a:r>
              <a:rPr dirty="0"/>
              <a:t> </a:t>
            </a:r>
            <a:r>
              <a:rPr dirty="0" err="1"/>
              <a:t>este</a:t>
            </a:r>
            <a:r>
              <a:rPr dirty="0"/>
              <a:t> </a:t>
            </a:r>
            <a:r>
              <a:rPr dirty="0" err="1"/>
              <a:t>año</a:t>
            </a:r>
            <a:r>
              <a:rPr dirty="0"/>
              <a:t>?</a:t>
            </a:r>
          </a:p>
        </p:txBody>
      </p:sp>
      <p:sp>
        <p:nvSpPr>
          <p:cNvPr id="123" name="PRO…"/>
          <p:cNvSpPr txBox="1"/>
          <p:nvPr/>
        </p:nvSpPr>
        <p:spPr>
          <a:xfrm>
            <a:off x="1067891" y="-128892"/>
            <a:ext cx="9429751" cy="13973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0">
                <a:solidFill>
                  <a:srgbClr val="F5240D">
                    <a:alpha val="43031"/>
                  </a:srgbClr>
                </a:solidFill>
              </a:defRPr>
            </a:pPr>
            <a:r>
              <a:rPr dirty="0"/>
              <a:t>PRO</a:t>
            </a:r>
          </a:p>
          <a:p>
            <a:pPr algn="l">
              <a:defRPr sz="30000">
                <a:solidFill>
                  <a:srgbClr val="F5240D">
                    <a:alpha val="43031"/>
                  </a:srgbClr>
                </a:solidFill>
              </a:defRPr>
            </a:pPr>
            <a:r>
              <a:rPr dirty="0"/>
              <a:t>BLE</a:t>
            </a:r>
          </a:p>
          <a:p>
            <a:pPr algn="l">
              <a:defRPr sz="30000">
                <a:solidFill>
                  <a:srgbClr val="F5240D">
                    <a:alpha val="43031"/>
                  </a:srgbClr>
                </a:solidFill>
              </a:defRPr>
            </a:pPr>
            <a:r>
              <a:rPr dirty="0"/>
              <a:t>MA</a:t>
            </a:r>
          </a:p>
        </p:txBody>
      </p:sp>
      <p:pic>
        <p:nvPicPr>
          <p:cNvPr id="6" name="Imagen 5" descr="Texto, Logotipo&#10;&#10;Descripción generada automáticamente">
            <a:extLst>
              <a:ext uri="{FF2B5EF4-FFF2-40B4-BE49-F238E27FC236}">
                <a16:creationId xmlns:a16="http://schemas.microsoft.com/office/drawing/2014/main" id="{578CFE33-11AB-494E-8492-9E4028531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En el fútbol, cuando un equipo anota un gol importante, la ciudad y el estadio reportan movimientos sísmicos debido a la celebración."/>
          <p:cNvSpPr txBox="1">
            <a:spLocks noGrp="1"/>
          </p:cNvSpPr>
          <p:nvPr>
            <p:ph type="subTitle" sz="quarter" idx="1"/>
          </p:nvPr>
        </p:nvSpPr>
        <p:spPr>
          <a:xfrm>
            <a:off x="10637945" y="5593490"/>
            <a:ext cx="12872303" cy="2529020"/>
          </a:xfrm>
          <a:prstGeom prst="rect">
            <a:avLst/>
          </a:prstGeom>
        </p:spPr>
        <p:txBody>
          <a:bodyPr/>
          <a:lstStyle>
            <a:lvl1pPr algn="l" defTabSz="734694">
              <a:defRPr sz="4806"/>
            </a:lvl1pPr>
          </a:lstStyle>
          <a:p>
            <a:r>
              <a:rPr dirty="0" err="1"/>
              <a:t>En</a:t>
            </a:r>
            <a:r>
              <a:rPr dirty="0"/>
              <a:t> el </a:t>
            </a:r>
            <a:r>
              <a:rPr dirty="0" err="1"/>
              <a:t>fútbol</a:t>
            </a:r>
            <a:r>
              <a:rPr dirty="0"/>
              <a:t>, </a:t>
            </a:r>
            <a:r>
              <a:rPr dirty="0" err="1"/>
              <a:t>cuando</a:t>
            </a:r>
            <a:r>
              <a:rPr dirty="0"/>
              <a:t> un </a:t>
            </a:r>
            <a:r>
              <a:rPr dirty="0" err="1"/>
              <a:t>equipo</a:t>
            </a:r>
            <a:r>
              <a:rPr dirty="0"/>
              <a:t> </a:t>
            </a:r>
            <a:r>
              <a:rPr dirty="0" err="1"/>
              <a:t>anota</a:t>
            </a:r>
            <a:r>
              <a:rPr dirty="0"/>
              <a:t> un </a:t>
            </a:r>
            <a:r>
              <a:rPr dirty="0" err="1"/>
              <a:t>gol</a:t>
            </a:r>
            <a:r>
              <a:rPr dirty="0"/>
              <a:t> </a:t>
            </a:r>
            <a:r>
              <a:rPr dirty="0" err="1"/>
              <a:t>importante</a:t>
            </a:r>
            <a:r>
              <a:rPr dirty="0"/>
              <a:t>, la ciudad y el </a:t>
            </a:r>
            <a:r>
              <a:rPr dirty="0" err="1"/>
              <a:t>estadio</a:t>
            </a:r>
            <a:r>
              <a:rPr dirty="0"/>
              <a:t> </a:t>
            </a:r>
            <a:r>
              <a:rPr dirty="0" err="1"/>
              <a:t>reportan</a:t>
            </a:r>
            <a:r>
              <a:rPr dirty="0"/>
              <a:t> </a:t>
            </a:r>
            <a:r>
              <a:rPr dirty="0" err="1"/>
              <a:t>movimientos</a:t>
            </a:r>
            <a:r>
              <a:rPr dirty="0"/>
              <a:t> </a:t>
            </a:r>
            <a:r>
              <a:rPr dirty="0" err="1"/>
              <a:t>sísmicos</a:t>
            </a:r>
            <a:r>
              <a:rPr dirty="0"/>
              <a:t> </a:t>
            </a:r>
            <a:r>
              <a:rPr dirty="0" err="1"/>
              <a:t>debido</a:t>
            </a:r>
            <a:r>
              <a:rPr dirty="0"/>
              <a:t> a la </a:t>
            </a:r>
            <a:r>
              <a:rPr dirty="0" err="1"/>
              <a:t>celebración</a:t>
            </a:r>
            <a:r>
              <a:rPr dirty="0"/>
              <a:t>.</a:t>
            </a:r>
          </a:p>
        </p:txBody>
      </p:sp>
      <p:sp>
        <p:nvSpPr>
          <p:cNvPr id="126" name="HA…"/>
          <p:cNvSpPr txBox="1"/>
          <p:nvPr/>
        </p:nvSpPr>
        <p:spPr>
          <a:xfrm>
            <a:off x="1628117" y="1950030"/>
            <a:ext cx="7573900" cy="981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1000">
                <a:solidFill>
                  <a:srgbClr val="FF001A">
                    <a:alpha val="36361"/>
                  </a:srgbClr>
                </a:solidFill>
              </a:defRPr>
            </a:pPr>
            <a:r>
              <a:rPr dirty="0"/>
              <a:t>HA</a:t>
            </a:r>
          </a:p>
          <a:p>
            <a:pPr algn="l">
              <a:defRPr sz="21000">
                <a:solidFill>
                  <a:srgbClr val="FF001A">
                    <a:alpha val="36361"/>
                  </a:srgbClr>
                </a:solidFill>
              </a:defRPr>
            </a:pPr>
            <a:r>
              <a:rPr dirty="0"/>
              <a:t>LLAZ</a:t>
            </a:r>
          </a:p>
          <a:p>
            <a:pPr algn="l">
              <a:defRPr sz="21000">
                <a:solidFill>
                  <a:srgbClr val="FF001A">
                    <a:alpha val="36361"/>
                  </a:srgbClr>
                </a:solidFill>
              </a:defRPr>
            </a:pPr>
            <a:r>
              <a:rPr dirty="0"/>
              <a:t>GO</a:t>
            </a:r>
          </a:p>
        </p:txBody>
      </p:sp>
      <p:pic>
        <p:nvPicPr>
          <p:cNvPr id="4" name="Imagen 3" descr="Logotipo, Calendario&#10;&#10;Descripción generada automáticamente">
            <a:extLst>
              <a:ext uri="{FF2B5EF4-FFF2-40B4-BE49-F238E27FC236}">
                <a16:creationId xmlns:a16="http://schemas.microsoft.com/office/drawing/2014/main" id="{A8B90187-C61E-4542-8951-26ACF34A0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osotros queremos que los colombianos se gocen el mundial a pesar de no haber clasificado."/>
          <p:cNvSpPr txBox="1">
            <a:spLocks noGrp="1"/>
          </p:cNvSpPr>
          <p:nvPr>
            <p:ph type="subTitle" sz="quarter" idx="1"/>
          </p:nvPr>
        </p:nvSpPr>
        <p:spPr>
          <a:xfrm>
            <a:off x="1339586" y="6609490"/>
            <a:ext cx="16018440" cy="2529020"/>
          </a:xfrm>
          <a:prstGeom prst="rect">
            <a:avLst/>
          </a:prstGeom>
        </p:spPr>
        <p:txBody>
          <a:bodyPr/>
          <a:lstStyle>
            <a:lvl1pPr algn="l" defTabSz="817244">
              <a:defRPr sz="5346"/>
            </a:lvl1pPr>
          </a:lstStyle>
          <a:p>
            <a:r>
              <a:rPr dirty="0" err="1"/>
              <a:t>Nosotros</a:t>
            </a:r>
            <a:r>
              <a:rPr dirty="0"/>
              <a:t> </a:t>
            </a:r>
            <a:r>
              <a:rPr dirty="0" err="1"/>
              <a:t>queremos</a:t>
            </a:r>
            <a:r>
              <a:rPr dirty="0"/>
              <a:t> que los </a:t>
            </a:r>
            <a:r>
              <a:rPr dirty="0" err="1"/>
              <a:t>colombianos</a:t>
            </a:r>
            <a:r>
              <a:rPr dirty="0"/>
              <a:t> se </a:t>
            </a:r>
            <a:r>
              <a:rPr dirty="0" err="1"/>
              <a:t>gocen</a:t>
            </a:r>
            <a:r>
              <a:rPr dirty="0"/>
              <a:t> el </a:t>
            </a:r>
            <a:r>
              <a:rPr dirty="0" err="1"/>
              <a:t>mundial</a:t>
            </a:r>
            <a:r>
              <a:rPr dirty="0"/>
              <a:t> a </a:t>
            </a:r>
            <a:r>
              <a:rPr dirty="0" err="1"/>
              <a:t>pesar</a:t>
            </a:r>
            <a:r>
              <a:rPr dirty="0"/>
              <a:t> de no </a:t>
            </a:r>
            <a:r>
              <a:rPr dirty="0" err="1"/>
              <a:t>haber</a:t>
            </a:r>
            <a:r>
              <a:rPr dirty="0"/>
              <a:t> </a:t>
            </a:r>
            <a:r>
              <a:rPr dirty="0" err="1"/>
              <a:t>clasificado</a:t>
            </a:r>
            <a:r>
              <a:rPr dirty="0"/>
              <a:t>.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553A46D8-D7ED-EF4B-BAD7-ED4980773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omaremos los movimientos sísmicos que se reporten en Qatar durante los partidos y en tiempo real crearemos música «tectónica» con sus vibraciones."/>
          <p:cNvSpPr txBox="1"/>
          <p:nvPr/>
        </p:nvSpPr>
        <p:spPr>
          <a:xfrm>
            <a:off x="11949916" y="4746701"/>
            <a:ext cx="10567742" cy="4222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400" b="0"/>
            </a:pPr>
            <a:r>
              <a:rPr dirty="0" err="1"/>
              <a:t>Tomaremos</a:t>
            </a:r>
            <a:r>
              <a:rPr dirty="0"/>
              <a:t> los </a:t>
            </a:r>
            <a:r>
              <a:rPr dirty="0" err="1"/>
              <a:t>movimientos</a:t>
            </a:r>
            <a:r>
              <a:rPr dirty="0"/>
              <a:t> </a:t>
            </a:r>
            <a:r>
              <a:rPr dirty="0" err="1"/>
              <a:t>sísmicos</a:t>
            </a:r>
            <a:r>
              <a:rPr dirty="0"/>
              <a:t> que se </a:t>
            </a:r>
            <a:r>
              <a:rPr dirty="0" err="1"/>
              <a:t>reporten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Qatar </a:t>
            </a:r>
            <a:r>
              <a:rPr dirty="0" err="1"/>
              <a:t>durante</a:t>
            </a:r>
            <a:r>
              <a:rPr dirty="0"/>
              <a:t> los </a:t>
            </a:r>
            <a:r>
              <a:rPr dirty="0" err="1"/>
              <a:t>partidos</a:t>
            </a:r>
            <a:r>
              <a:rPr dirty="0"/>
              <a:t> y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tiempo</a:t>
            </a:r>
            <a:r>
              <a:rPr dirty="0"/>
              <a:t> real </a:t>
            </a:r>
            <a:r>
              <a:rPr dirty="0" err="1"/>
              <a:t>crearemos</a:t>
            </a:r>
            <a:r>
              <a:rPr dirty="0"/>
              <a:t> </a:t>
            </a:r>
            <a:r>
              <a:rPr dirty="0" err="1"/>
              <a:t>música</a:t>
            </a:r>
            <a:r>
              <a:rPr dirty="0"/>
              <a:t> </a:t>
            </a:r>
            <a:r>
              <a:rPr sz="4500" dirty="0">
                <a:solidFill>
                  <a:srgbClr val="5F6469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i="1" dirty="0" err="1"/>
              <a:t>tectónica</a:t>
            </a:r>
            <a:r>
              <a:rPr sz="4450" dirty="0">
                <a:solidFill>
                  <a:srgbClr val="5F6469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sz="4450" dirty="0"/>
              <a:t> </a:t>
            </a:r>
            <a:r>
              <a:rPr dirty="0"/>
              <a:t>con sus </a:t>
            </a:r>
            <a:r>
              <a:rPr dirty="0" err="1"/>
              <a:t>vibraciones</a:t>
            </a:r>
            <a:r>
              <a:rPr dirty="0"/>
              <a:t>.</a:t>
            </a:r>
          </a:p>
        </p:txBody>
      </p:sp>
      <p:sp>
        <p:nvSpPr>
          <p:cNvPr id="131" name="ID…"/>
          <p:cNvSpPr txBox="1"/>
          <p:nvPr/>
        </p:nvSpPr>
        <p:spPr>
          <a:xfrm>
            <a:off x="2800733" y="1942136"/>
            <a:ext cx="5193031" cy="9312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0000">
                <a:solidFill>
                  <a:srgbClr val="FF001A">
                    <a:alpha val="36361"/>
                  </a:srgbClr>
                </a:solidFill>
              </a:defRPr>
            </a:pPr>
            <a:r>
              <a:rPr dirty="0"/>
              <a:t>ID</a:t>
            </a:r>
          </a:p>
          <a:p>
            <a:pPr algn="l">
              <a:defRPr sz="30000">
                <a:solidFill>
                  <a:srgbClr val="FF001A">
                    <a:alpha val="36361"/>
                  </a:srgbClr>
                </a:solidFill>
              </a:defRPr>
            </a:pPr>
            <a:r>
              <a:rPr dirty="0"/>
              <a:t>EA</a:t>
            </a:r>
          </a:p>
        </p:txBody>
      </p:sp>
      <p:pic>
        <p:nvPicPr>
          <p:cNvPr id="3" name="Imagen 2" descr="Texto, Calendario&#10;&#10;Descripción generada automáticamente">
            <a:extLst>
              <a:ext uri="{FF2B5EF4-FFF2-40B4-BE49-F238E27FC236}">
                <a16:creationId xmlns:a16="http://schemas.microsoft.com/office/drawing/2014/main" id="{0B6833F1-CF9D-BD46-90FF-439619E89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1. Djs reconocidos utilizarán las vibraciones para crear canciones exclusivas en nuestros BudBares.…"/>
          <p:cNvSpPr txBox="1"/>
          <p:nvPr/>
        </p:nvSpPr>
        <p:spPr>
          <a:xfrm>
            <a:off x="12688825" y="3322878"/>
            <a:ext cx="10567742" cy="707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600" b="0"/>
            </a:pPr>
            <a:r>
              <a:rPr dirty="0"/>
              <a:t>1. </a:t>
            </a:r>
            <a:r>
              <a:rPr dirty="0" err="1"/>
              <a:t>Djs</a:t>
            </a:r>
            <a:r>
              <a:rPr dirty="0"/>
              <a:t> </a:t>
            </a:r>
            <a:r>
              <a:rPr dirty="0" err="1"/>
              <a:t>reconocidos</a:t>
            </a:r>
            <a:r>
              <a:rPr dirty="0"/>
              <a:t> </a:t>
            </a:r>
            <a:r>
              <a:rPr dirty="0" err="1"/>
              <a:t>utilizarán</a:t>
            </a:r>
            <a:r>
              <a:rPr dirty="0"/>
              <a:t> las </a:t>
            </a:r>
            <a:r>
              <a:rPr dirty="0" err="1"/>
              <a:t>vibraciones</a:t>
            </a:r>
            <a:r>
              <a:rPr dirty="0"/>
              <a:t> para </a:t>
            </a:r>
            <a:r>
              <a:rPr dirty="0" err="1"/>
              <a:t>crear</a:t>
            </a:r>
            <a:r>
              <a:rPr dirty="0"/>
              <a:t> canciones </a:t>
            </a:r>
            <a:r>
              <a:rPr dirty="0" err="1"/>
              <a:t>exclusivas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nuestros</a:t>
            </a:r>
            <a:r>
              <a:rPr dirty="0"/>
              <a:t> </a:t>
            </a:r>
            <a:r>
              <a:rPr dirty="0" err="1"/>
              <a:t>BudBares</a:t>
            </a:r>
            <a:r>
              <a:rPr dirty="0"/>
              <a:t>.</a:t>
            </a:r>
          </a:p>
          <a:p>
            <a:pPr algn="l">
              <a:defRPr sz="4600" b="0"/>
            </a:pPr>
            <a:endParaRPr dirty="0"/>
          </a:p>
          <a:p>
            <a:pPr algn="l">
              <a:defRPr sz="4600" b="0"/>
            </a:pPr>
            <a:r>
              <a:rPr dirty="0"/>
              <a:t>2. Una </a:t>
            </a:r>
            <a:r>
              <a:rPr dirty="0" err="1"/>
              <a:t>semana</a:t>
            </a:r>
            <a:r>
              <a:rPr dirty="0"/>
              <a:t> </a:t>
            </a:r>
            <a:r>
              <a:rPr dirty="0" err="1"/>
              <a:t>después</a:t>
            </a:r>
            <a:r>
              <a:rPr dirty="0"/>
              <a:t> </a:t>
            </a:r>
            <a:r>
              <a:rPr dirty="0" err="1"/>
              <a:t>lanzaremos</a:t>
            </a:r>
            <a:r>
              <a:rPr dirty="0"/>
              <a:t> las  canciones </a:t>
            </a:r>
            <a:r>
              <a:rPr dirty="0" err="1"/>
              <a:t>en</a:t>
            </a:r>
            <a:r>
              <a:rPr dirty="0"/>
              <a:t> Spotify para que </a:t>
            </a:r>
            <a:r>
              <a:rPr dirty="0" err="1"/>
              <a:t>cualquiera</a:t>
            </a:r>
            <a:r>
              <a:rPr dirty="0"/>
              <a:t> </a:t>
            </a:r>
            <a:r>
              <a:rPr dirty="0" err="1"/>
              <a:t>pueda</a:t>
            </a:r>
            <a:r>
              <a:rPr dirty="0"/>
              <a:t> </a:t>
            </a:r>
            <a:r>
              <a:rPr dirty="0" err="1"/>
              <a:t>escucharlos</a:t>
            </a:r>
            <a:r>
              <a:rPr dirty="0"/>
              <a:t>.</a:t>
            </a:r>
          </a:p>
          <a:p>
            <a:pPr algn="l">
              <a:defRPr sz="4600" b="0"/>
            </a:pPr>
            <a:endParaRPr dirty="0"/>
          </a:p>
          <a:p>
            <a:pPr algn="l">
              <a:defRPr sz="4600" b="0"/>
            </a:pPr>
            <a:r>
              <a:rPr dirty="0"/>
              <a:t>3. Por </a:t>
            </a:r>
            <a:r>
              <a:rPr dirty="0" err="1"/>
              <a:t>último</a:t>
            </a:r>
            <a:r>
              <a:rPr dirty="0"/>
              <a:t> </a:t>
            </a:r>
            <a:r>
              <a:rPr dirty="0" err="1"/>
              <a:t>lanzaremos</a:t>
            </a:r>
            <a:r>
              <a:rPr dirty="0"/>
              <a:t> a la </a:t>
            </a:r>
            <a:r>
              <a:rPr dirty="0" err="1"/>
              <a:t>venta</a:t>
            </a:r>
            <a:r>
              <a:rPr dirty="0"/>
              <a:t> un disco con </a:t>
            </a:r>
            <a:r>
              <a:rPr dirty="0" err="1"/>
              <a:t>todas</a:t>
            </a:r>
            <a:r>
              <a:rPr dirty="0"/>
              <a:t> las canciones. </a:t>
            </a:r>
          </a:p>
        </p:txBody>
      </p:sp>
      <p:sp>
        <p:nvSpPr>
          <p:cNvPr id="134" name="EJE…"/>
          <p:cNvSpPr txBox="1"/>
          <p:nvPr/>
        </p:nvSpPr>
        <p:spPr>
          <a:xfrm>
            <a:off x="1724496" y="1786988"/>
            <a:ext cx="6928486" cy="981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1000">
                <a:solidFill>
                  <a:srgbClr val="FF001A">
                    <a:alpha val="36361"/>
                  </a:srgbClr>
                </a:solidFill>
              </a:defRPr>
            </a:pPr>
            <a:r>
              <a:rPr dirty="0"/>
              <a:t>EJE</a:t>
            </a:r>
          </a:p>
          <a:p>
            <a:pPr algn="l">
              <a:defRPr sz="21000">
                <a:solidFill>
                  <a:srgbClr val="FF001A">
                    <a:alpha val="36361"/>
                  </a:srgbClr>
                </a:solidFill>
              </a:defRPr>
            </a:pPr>
            <a:r>
              <a:rPr dirty="0"/>
              <a:t>CU</a:t>
            </a:r>
          </a:p>
          <a:p>
            <a:pPr algn="l">
              <a:defRPr sz="21000">
                <a:solidFill>
                  <a:srgbClr val="FF001A">
                    <a:alpha val="36361"/>
                  </a:srgbClr>
                </a:solidFill>
              </a:defRPr>
            </a:pPr>
            <a:r>
              <a:rPr dirty="0"/>
              <a:t>CIÓN</a:t>
            </a:r>
          </a:p>
        </p:txBody>
      </p: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37D8FB31-D62E-9C43-8FF1-9D1BD7FB0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D99734-E7FD-6946-B1DB-79EA2D7884A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" name="Imagen 9" descr="Una señal de alto&#10;&#10;Descripción generada automáticamente con confianza media">
            <a:extLst>
              <a:ext uri="{FF2B5EF4-FFF2-40B4-BE49-F238E27FC236}">
                <a16:creationId xmlns:a16="http://schemas.microsoft.com/office/drawing/2014/main" id="{9FE095E4-87D5-B342-BD7D-0EB940771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F2147EA-A470-4D4E-ADF4-240B4883DD3E}"/>
              </a:ext>
            </a:extLst>
          </p:cNvPr>
          <p:cNvSpPr txBox="1"/>
          <p:nvPr/>
        </p:nvSpPr>
        <p:spPr>
          <a:xfrm>
            <a:off x="15172196" y="-1394236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483616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ctonic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Tectonic</a:t>
            </a:r>
          </a:p>
        </p:txBody>
      </p:sp>
      <p:sp>
        <p:nvSpPr>
          <p:cNvPr id="137" name="Powered by Budweiser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Powered by Budweiser</a:t>
            </a:r>
          </a:p>
        </p:txBody>
      </p:sp>
      <p:pic>
        <p:nvPicPr>
          <p:cNvPr id="3" name="Imagen 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C422B3D8-8EF8-5044-8C18-7312B95E8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Macintosh PowerPoint</Application>
  <PresentationFormat>Personalizado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Helvetica</vt:lpstr>
      <vt:lpstr>Helvetica Neue</vt:lpstr>
      <vt:lpstr>Helvetica Neue Light</vt:lpstr>
      <vt:lpstr>Helvetica Neue Medium</vt:lpstr>
      <vt:lpstr>White</vt:lpstr>
      <vt:lpstr>Tectonic</vt:lpstr>
      <vt:lpstr>¿Cómo conectar con los colombianos durante el mundial de fútbol sabiendo que Colombia no clasificó este año?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Tectonic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Tectonic</dc:title>
  <cp:lastModifiedBy>Julian David Salamanca Mora (SANCHO BBDO)</cp:lastModifiedBy>
  <cp:revision>1</cp:revision>
  <dcterms:modified xsi:type="dcterms:W3CDTF">2022-04-04T06:41:52Z</dcterms:modified>
</cp:coreProperties>
</file>