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5" r:id="rId2"/>
    <p:sldId id="286" r:id="rId3"/>
    <p:sldId id="288" r:id="rId4"/>
    <p:sldId id="289" r:id="rId5"/>
    <p:sldId id="290" r:id="rId6"/>
    <p:sldId id="293" r:id="rId7"/>
    <p:sldId id="291" r:id="rId8"/>
    <p:sldId id="294" r:id="rId9"/>
    <p:sldId id="295" r:id="rId10"/>
    <p:sldId id="296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91"/>
    <p:restoredTop sz="94675"/>
  </p:normalViewPr>
  <p:slideViewPr>
    <p:cSldViewPr snapToGrid="0">
      <p:cViewPr varScale="1">
        <p:scale>
          <a:sx n="170" d="100"/>
          <a:sy n="170" d="100"/>
        </p:scale>
        <p:origin x="9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D66724-56D5-5514-DCBA-792300A69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7AD775-009B-480B-DBBA-72347A490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B444DD-162D-1B42-7772-031827334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8CAC-A5DF-AF47-81B5-AAF27E921FF1}" type="datetimeFigureOut">
              <a:rPr lang="es-CO" smtClean="0"/>
              <a:t>19/03/23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EB34E2-E7B6-BA5E-57F3-DD0AA2176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B6E910-0D1C-BD36-5454-C83A73258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6995-04BA-4D45-9D20-EECFDAEBF1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103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2D0FE1-FD12-01C6-719E-671D05355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A8323-99DF-4B0E-D01E-CE5757499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00AFA7-BB8A-C513-B749-488DDC472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8CAC-A5DF-AF47-81B5-AAF27E921FF1}" type="datetimeFigureOut">
              <a:rPr lang="es-CO" smtClean="0"/>
              <a:t>19/03/23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DEA60F-0763-04BB-050E-456EAA9D2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610ACE-8397-2B94-961E-694A1B1B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6995-04BA-4D45-9D20-EECFDAEBF1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667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DCA90D2-C25C-14D8-C82A-031AF7F8DA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B02E0AC-B1FA-25FD-463B-21BBA2226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93D70A-E60D-E496-5526-34C79C09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8CAC-A5DF-AF47-81B5-AAF27E921FF1}" type="datetimeFigureOut">
              <a:rPr lang="es-CO" smtClean="0"/>
              <a:t>19/03/23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66AD9A-4D35-0A2F-3B12-FD28CA8DC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A4200D-260C-45EE-E8E6-510E1B724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6995-04BA-4D45-9D20-EECFDAEBF1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690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6CABF0-A801-F48A-76E4-412BCBEC9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A850D2-DC9D-F869-BAB0-49FFE7A1C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C4A7AD-AFC4-ED10-0FA5-117CBA986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8CAC-A5DF-AF47-81B5-AAF27E921FF1}" type="datetimeFigureOut">
              <a:rPr lang="es-CO" smtClean="0"/>
              <a:t>19/03/23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D5B62C-0578-8E90-C3A4-CE73FCC28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7CB26B-871C-726D-04DD-49657516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6995-04BA-4D45-9D20-EECFDAEBF1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9491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EE5822-DF95-39FE-B610-EC389365E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CAC238-1474-8EB1-2634-E4BC73B8F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C06176-98AA-0949-050A-277006351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8CAC-A5DF-AF47-81B5-AAF27E921FF1}" type="datetimeFigureOut">
              <a:rPr lang="es-CO" smtClean="0"/>
              <a:t>19/03/23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7378D3-1DB2-C049-73D3-39E8D76B3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C1A4EA-21FE-A431-595F-9FBC824CF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6995-04BA-4D45-9D20-EECFDAEBF1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765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073200-5421-E9DE-3976-FF8485074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F4CB7-AD62-D8F7-20BC-7B0258B69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3EDFFF-18D8-FB01-8F55-271F3089D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C4BACD-BEBF-CDD1-A973-676216730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8CAC-A5DF-AF47-81B5-AAF27E921FF1}" type="datetimeFigureOut">
              <a:rPr lang="es-CO" smtClean="0"/>
              <a:t>19/03/23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691EFB-F1D9-BA11-2397-247EAF96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D00FEB-1EA3-80E1-CE07-CB60A42C5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6995-04BA-4D45-9D20-EECFDAEBF1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4770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E34787-F718-ECCB-607A-468BBD3E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6E02E8-8915-49A8-00A6-169935957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1328F61-2633-0E6E-C608-6500FB5C3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407ED8C-298C-E15E-2D8B-21230AB69D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8D4D03D-C451-4CE9-C062-95AEC0BDAF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E78E8E2-304D-59E7-943F-62C2D55A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8CAC-A5DF-AF47-81B5-AAF27E921FF1}" type="datetimeFigureOut">
              <a:rPr lang="es-CO" smtClean="0"/>
              <a:t>19/03/23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9C0571-BD80-EBBE-6EEE-56AA4ABDB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C2805DF-51B3-4958-251C-07E4AFFF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6995-04BA-4D45-9D20-EECFDAEBF1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586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101EA-45AB-CA55-CC2E-3696C3BA7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F52E4E4-71E5-4792-934E-DAB67D085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8CAC-A5DF-AF47-81B5-AAF27E921FF1}" type="datetimeFigureOut">
              <a:rPr lang="es-CO" smtClean="0"/>
              <a:t>19/03/23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4541D35-2245-0190-75AC-6DECCEE17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1540A67-8F7E-001C-D342-8E4A9C660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6995-04BA-4D45-9D20-EECFDAEBF1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256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1F75281-C39F-1F6F-B1AC-3FAEC794D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8CAC-A5DF-AF47-81B5-AAF27E921FF1}" type="datetimeFigureOut">
              <a:rPr lang="es-CO" smtClean="0"/>
              <a:t>19/03/23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BD4EE6-6AB2-7DC9-6E25-9DA7E563B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BBD882-3C72-3A0F-D6B6-5C5923F4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6995-04BA-4D45-9D20-EECFDAEBF1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547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0DCB0E-DD34-AE5F-BAF8-494D0D5CB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88C19A-ABF4-D79E-B8A6-0EC98826B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0D8B1E-A418-23A1-4604-E6807AA15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D910CA-38AE-0B8F-99BD-CCCB35581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8CAC-A5DF-AF47-81B5-AAF27E921FF1}" type="datetimeFigureOut">
              <a:rPr lang="es-CO" smtClean="0"/>
              <a:t>19/03/23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857A28-0310-62DB-C72D-40EEABF99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99DD71-E45F-B2FA-D39A-6CCC30758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6995-04BA-4D45-9D20-EECFDAEBF1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5330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D3A521-9B99-9D4D-31C6-57A630F98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26C8290-3E50-1D24-DEB3-56BF64ADFC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F88A3C-6EEE-F9C1-5C8E-290EB5E42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88F4D9-0AD2-BB3D-2167-38AD47821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8CAC-A5DF-AF47-81B5-AAF27E921FF1}" type="datetimeFigureOut">
              <a:rPr lang="es-CO" smtClean="0"/>
              <a:t>19/03/23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DB0BD2-B64B-FDC4-FC9B-604ABCDE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8B8180-CC1D-CA7A-984B-CD4961D6D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6995-04BA-4D45-9D20-EECFDAEBF1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1707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2A4C2B8-483A-3EE6-26CC-A78F38DB4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17DE07-593A-7837-53F6-666C92DB2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916E7E-6FC2-4B6C-4518-AD1DD2BFC7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38CAC-A5DF-AF47-81B5-AAF27E921FF1}" type="datetimeFigureOut">
              <a:rPr lang="es-CO" smtClean="0"/>
              <a:t>19/03/23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C2443-67C0-3353-D8EE-578FD89A8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1B8F09-1D56-CA3D-F6D8-7C4C31600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56995-04BA-4D45-9D20-EECFDAEBF1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145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3A464C5-6D8C-7181-B477-03B4F9274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67EBF57-D5E3-A499-32BB-9C0059232C9A}"/>
              </a:ext>
            </a:extLst>
          </p:cNvPr>
          <p:cNvSpPr txBox="1"/>
          <p:nvPr/>
        </p:nvSpPr>
        <p:spPr>
          <a:xfrm>
            <a:off x="8276165" y="6117166"/>
            <a:ext cx="328083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600" i="1" err="1">
                <a:solidFill>
                  <a:schemeClr val="bg1"/>
                </a:solidFill>
                <a:cs typeface="Calibri"/>
              </a:rPr>
              <a:t>Maria</a:t>
            </a:r>
            <a:r>
              <a:rPr lang="es-ES" sz="1600" i="1">
                <a:solidFill>
                  <a:schemeClr val="bg1"/>
                </a:solidFill>
                <a:cs typeface="Calibri"/>
              </a:rPr>
              <a:t> Camila Diaz Carranza</a:t>
            </a:r>
          </a:p>
          <a:p>
            <a:pPr algn="r"/>
            <a:r>
              <a:rPr lang="es-ES" sz="1600" i="1">
                <a:solidFill>
                  <a:schemeClr val="bg1"/>
                </a:solidFill>
                <a:cs typeface="Calibri"/>
              </a:rPr>
              <a:t>Cristian Felipe Sanchez Angarita </a:t>
            </a:r>
          </a:p>
        </p:txBody>
      </p:sp>
    </p:spTree>
    <p:extLst>
      <p:ext uri="{BB962C8B-B14F-4D97-AF65-F5344CB8AC3E}">
        <p14:creationId xmlns:p14="http://schemas.microsoft.com/office/powerpoint/2010/main" val="331344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C0721CA-FC94-AAC0-7573-3C30712F38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35" y="3172"/>
            <a:ext cx="12169451" cy="685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7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A98FD0-A8E8-6E7A-0AEB-C7578CAB9E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61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DF40735-3A6A-1975-CA19-4AF8D9EEF6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14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C0721CA-FC94-AAC0-7573-3C30712F38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2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C0721CA-FC94-AAC0-7573-3C30712F38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0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C0721CA-FC94-AAC0-7573-3C30712F38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77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C0721CA-FC94-AAC0-7573-3C30712F38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31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C0721CA-FC94-AAC0-7573-3C30712F38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25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C0721CA-FC94-AAC0-7573-3C30712F38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39" y="3172"/>
            <a:ext cx="12180721" cy="685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991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8</Words>
  <Application>Microsoft Macintosh PowerPoint</Application>
  <PresentationFormat>Panorámica</PresentationFormat>
  <Paragraphs>2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Cristian Sanchez</dc:creator>
  <cp:lastModifiedBy>Maria Camila Diaz</cp:lastModifiedBy>
  <cp:revision>2</cp:revision>
  <dcterms:created xsi:type="dcterms:W3CDTF">2023-03-17T16:43:29Z</dcterms:created>
  <dcterms:modified xsi:type="dcterms:W3CDTF">2023-03-20T22:43:57Z</dcterms:modified>
</cp:coreProperties>
</file>