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9" r:id="rId3"/>
    <p:sldId id="261" r:id="rId4"/>
    <p:sldId id="266" r:id="rId5"/>
    <p:sldId id="267" r:id="rId6"/>
    <p:sldId id="263" r:id="rId7"/>
    <p:sldId id="257" r:id="rId8"/>
    <p:sldId id="264" r:id="rId9"/>
    <p:sldId id="268" r:id="rId10"/>
    <p:sldId id="265" r:id="rId11"/>
    <p:sldId id="260" r:id="rId12"/>
    <p:sldId id="269" r:id="rId13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6327"/>
  </p:normalViewPr>
  <p:slideViewPr>
    <p:cSldViewPr snapToGrid="0">
      <p:cViewPr>
        <p:scale>
          <a:sx n="83" d="100"/>
          <a:sy n="83" d="100"/>
        </p:scale>
        <p:origin x="2240" y="1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B5A84F-F14B-9835-04C0-B55C9B7F10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44BB854-4A82-B675-942C-C92CA26DB1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18D5672-84EB-9CE2-511F-572F14D6FC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6EDF6-6FBB-2F4E-906E-6210FE9F0FAC}" type="datetimeFigureOut">
              <a:rPr lang="es-CO" smtClean="0"/>
              <a:t>5/03/23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12F44DB-D2E0-8082-CCDC-4675CF62B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82F61CC-99E3-1A4A-50B9-95465EE5C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54535-BC26-1143-BE31-5EAA4131A8F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229623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E81A07-E69F-EA53-F204-30129CA322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7D499D9-A3A4-54BB-19FA-4DC7769EDC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F77CB01-6A42-8BF8-428D-5188702C12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6EDF6-6FBB-2F4E-906E-6210FE9F0FAC}" type="datetimeFigureOut">
              <a:rPr lang="es-CO" smtClean="0"/>
              <a:t>5/03/23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6F26C1A-09B9-A5D9-5E55-5FC39373E2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F04D49B-9722-406D-D8B5-2951A261A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54535-BC26-1143-BE31-5EAA4131A8F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16056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77DC1C0-B7BF-7858-809E-422639D869A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DFCAA87-1DCB-7EEA-3072-CE24958202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1F0B47E-3C35-F683-A080-31809AB58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6EDF6-6FBB-2F4E-906E-6210FE9F0FAC}" type="datetimeFigureOut">
              <a:rPr lang="es-CO" smtClean="0"/>
              <a:t>5/03/23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1D91731-7CEE-50B1-82AE-594BDD3229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A4E4F4C-42BA-C722-66BA-352B2DFC4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54535-BC26-1143-BE31-5EAA4131A8F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7848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5F57E4-86F7-78A9-D3BD-5CB545F804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5F73965-0DE7-2562-6ACB-FF8730F24C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ADB7999-DF03-5046-107E-E2F2CB3651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6EDF6-6FBB-2F4E-906E-6210FE9F0FAC}" type="datetimeFigureOut">
              <a:rPr lang="es-CO" smtClean="0"/>
              <a:t>5/03/23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BF9C084-B7CB-B43A-49B2-FF9797528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D668120-8DF8-3E1E-F8A8-2E970D1EC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54535-BC26-1143-BE31-5EAA4131A8F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80791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2D3639-83FC-E4E4-40E8-971812533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C5BAF43-9FBE-7450-E276-F69133D742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8652125-9198-838F-F4C0-0C0F41AE75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6EDF6-6FBB-2F4E-906E-6210FE9F0FAC}" type="datetimeFigureOut">
              <a:rPr lang="es-CO" smtClean="0"/>
              <a:t>5/03/23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1F77B39-3350-9455-2611-F3AF588122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929645B-4E61-F846-6A3A-4DBDBCFC0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54535-BC26-1143-BE31-5EAA4131A8F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467555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FC7403-713F-1111-EAD3-8F7B8470AD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5E69F49-299D-FE86-9C24-3A10C28272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E9B497B-3170-A739-2B22-8016FC8EAA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65BABB8-27C3-7AA5-8D60-F1F9461BD6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6EDF6-6FBB-2F4E-906E-6210FE9F0FAC}" type="datetimeFigureOut">
              <a:rPr lang="es-CO" smtClean="0"/>
              <a:t>5/03/23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F6D78E5-FFA0-5871-D150-B6DA0096E7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04B0A59-5CAC-5253-D1EE-56D989C8A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54535-BC26-1143-BE31-5EAA4131A8F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62731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634B5C-EECD-91D3-596E-11934FDDA8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816C358-4B87-055B-467A-0363B7F677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D911744-AD32-2617-1CD8-5CBFD51D39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0C310A6-4ED6-CB7D-E0F9-C1CC81D982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966BD839-591A-FFC3-BCBF-09E8E413C4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CB3AAA0-13B0-801E-9732-7412EA5F0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6EDF6-6FBB-2F4E-906E-6210FE9F0FAC}" type="datetimeFigureOut">
              <a:rPr lang="es-CO" smtClean="0"/>
              <a:t>5/03/23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0B946F81-B4B9-229B-F8F3-8350931E10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FE9C6C4-35BF-9692-560C-3CE071160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54535-BC26-1143-BE31-5EAA4131A8F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131602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B358A3-9ACF-4E73-6844-C52F01F33C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FB03ADC2-6ABF-B6E1-D436-A5560BB259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6EDF6-6FBB-2F4E-906E-6210FE9F0FAC}" type="datetimeFigureOut">
              <a:rPr lang="es-CO" smtClean="0"/>
              <a:t>5/03/23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7BF544D-66F0-7860-2A5D-AFCA8273DD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9D75C3F-65C5-F10C-A2E1-77AD2C7A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54535-BC26-1143-BE31-5EAA4131A8F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676171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C6AD0715-2BE1-B79E-9A67-12DAA3FA69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6EDF6-6FBB-2F4E-906E-6210FE9F0FAC}" type="datetimeFigureOut">
              <a:rPr lang="es-CO" smtClean="0"/>
              <a:t>5/03/23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DA37E84-7F6C-D8A8-C3A2-422D424EB6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B990BFA-C584-142C-4497-096716D3E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54535-BC26-1143-BE31-5EAA4131A8F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015513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39C567-B545-B3D4-9813-ECF908ACB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E7E834F-9383-AC02-447C-961046C4A7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A29F57E-917E-493B-C2B1-4052DEA8C4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C7AB6A7-B33D-6E8C-1AE1-D87BC2B876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6EDF6-6FBB-2F4E-906E-6210FE9F0FAC}" type="datetimeFigureOut">
              <a:rPr lang="es-CO" smtClean="0"/>
              <a:t>5/03/23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190B3F0-38B8-41AB-10EF-B23337F238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B648429-5032-7DB3-4607-741705F28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54535-BC26-1143-BE31-5EAA4131A8F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59240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BD6FAB-229F-64D5-A93E-181F57FA17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B2E378E0-6A19-AA7A-66CE-FF665704907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7B7BC5F-D064-B4F8-7B0A-54A8F753D7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81384AB-9F2C-959E-8014-4F9AF52B3F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6EDF6-6FBB-2F4E-906E-6210FE9F0FAC}" type="datetimeFigureOut">
              <a:rPr lang="es-CO" smtClean="0"/>
              <a:t>5/03/23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4E4A442-1E5D-6D4C-4DDC-7A748CC234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D927A3A-1ED7-4350-841B-8CC4C54771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54535-BC26-1143-BE31-5EAA4131A8F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52062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25A4D89D-9D84-27D8-6961-B8410655B5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5C30441-DF2A-F72A-AF23-C0D83F1121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0D76E55-4ECE-6A20-8865-EBDCF194FF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06EDF6-6FBB-2F4E-906E-6210FE9F0FAC}" type="datetimeFigureOut">
              <a:rPr lang="es-CO" smtClean="0"/>
              <a:t>5/03/23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C7EA5E1-2C45-CC53-BBE6-6F4E172C12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07820D7-FD5B-1698-255B-CB79F009B6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A54535-BC26-1143-BE31-5EAA4131A8F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8021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FC83892E-12AC-E6E0-D96F-9E1036CBA7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081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6158E680-3774-485A-917A-A9853A65BD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0D4CC429-0486-0454-5062-35DBD145F841}"/>
              </a:ext>
            </a:extLst>
          </p:cNvPr>
          <p:cNvSpPr txBox="1"/>
          <p:nvPr/>
        </p:nvSpPr>
        <p:spPr>
          <a:xfrm>
            <a:off x="842075" y="3105834"/>
            <a:ext cx="105078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s-CO" sz="1800" b="1" i="0" u="none" strike="noStrike" dirty="0">
                <a:solidFill>
                  <a:schemeClr val="bg1"/>
                </a:solidFill>
                <a:effectLst/>
                <a:latin typeface="Helvetica" pitchFamily="2" charset="0"/>
              </a:rPr>
              <a:t>CON ESTO, ESTAMOS LISTOS PARA DEJAR CLARO QUE LA MAGIA SI EXISTE, SOBRETODO CUANDO ESTAMOS FRÍOS.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3220177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A57A6FDA-18AC-4AA7-B945-763B187004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1190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80499C73-4DC6-F122-0643-520AD23011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7117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6158E680-3774-485A-917A-A9853A65BD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DAB1A148-02D2-BFBC-C6B6-D97C08F4DAC4}"/>
              </a:ext>
            </a:extLst>
          </p:cNvPr>
          <p:cNvSpPr txBox="1"/>
          <p:nvPr/>
        </p:nvSpPr>
        <p:spPr>
          <a:xfrm>
            <a:off x="539858" y="1997839"/>
            <a:ext cx="10820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s-CO" sz="1800" b="1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PARTAMOS DEL INSIGHT</a:t>
            </a:r>
            <a:endParaRPr lang="es-CO" b="0" dirty="0">
              <a:solidFill>
                <a:schemeClr val="bg1"/>
              </a:solidFill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br>
              <a:rPr lang="es-CO" sz="180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</a:br>
            <a:r>
              <a:rPr lang="es-CO" sz="180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Muchos podemos decir que que nada, ni nadie puede dañar la magia de los 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s-CO" sz="180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momentos que compartimos y lo cierto es que en una época en la que estamos 100% 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s-CO" sz="180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conectados a nuestros dispositivos móviles, es normal que un simple mensaje de texto nos deje fríos de preocupación, incertidumbre e inclusive ira, cuando estamos disfrutando con los que más queremos. 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endParaRPr lang="es-CO" sz="1800" b="0" i="0" u="none" strike="noStrike" dirty="0"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s-CO" sz="180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De ahí que nuestro ánimo cambie y nos desconectemos de la realidad para encerrarnos en una conversación en línea. </a:t>
            </a:r>
            <a:endParaRPr lang="es-CO" b="0" dirty="0">
              <a:solidFill>
                <a:schemeClr val="bg1"/>
              </a:solidFill>
              <a:effectLst/>
            </a:endParaRPr>
          </a:p>
          <a:p>
            <a:endParaRPr lang="es-CO" dirty="0">
              <a:solidFill>
                <a:schemeClr val="bg1"/>
              </a:solidFill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91547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6158E680-3774-485A-917A-A9853A65BD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36905FEA-1CF3-A5AA-332B-E91A27E02800}"/>
              </a:ext>
            </a:extLst>
          </p:cNvPr>
          <p:cNvSpPr txBox="1"/>
          <p:nvPr/>
        </p:nvSpPr>
        <p:spPr>
          <a:xfrm>
            <a:off x="1115876" y="2828835"/>
            <a:ext cx="1018238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800" b="0" i="0" u="none" strike="noStrike" dirty="0">
                <a:solidFill>
                  <a:schemeClr val="bg1"/>
                </a:solidFill>
                <a:effectLst/>
                <a:latin typeface="Helvetica" pitchFamily="2" charset="0"/>
              </a:rPr>
              <a:t>Por eso creamos en </a:t>
            </a:r>
            <a:r>
              <a:rPr lang="es-CO" sz="1800" b="0" i="0" u="none" strike="noStrike" dirty="0" err="1">
                <a:solidFill>
                  <a:schemeClr val="bg1"/>
                </a:solidFill>
                <a:effectLst/>
                <a:latin typeface="Helvetica" pitchFamily="2" charset="0"/>
              </a:rPr>
              <a:t>Whatsapp</a:t>
            </a:r>
            <a:r>
              <a:rPr lang="es-CO" sz="1800" b="0" i="0" u="none" strike="noStrike" dirty="0">
                <a:solidFill>
                  <a:schemeClr val="bg1"/>
                </a:solidFill>
                <a:effectLst/>
                <a:latin typeface="Helvetica" pitchFamily="2" charset="0"/>
              </a:rPr>
              <a:t> un medio con vida propia, a través de un </a:t>
            </a:r>
            <a:r>
              <a:rPr lang="es-CO" sz="1800" b="0" i="0" u="none" strike="noStrike" dirty="0" err="1">
                <a:solidFill>
                  <a:schemeClr val="bg1"/>
                </a:solidFill>
                <a:effectLst/>
                <a:latin typeface="Helvetica" pitchFamily="2" charset="0"/>
              </a:rPr>
              <a:t>bot</a:t>
            </a:r>
            <a:r>
              <a:rPr lang="es-CO" sz="1800" b="0" i="0" u="none" strike="noStrike" dirty="0">
                <a:solidFill>
                  <a:schemeClr val="bg1"/>
                </a:solidFill>
                <a:effectLst/>
                <a:latin typeface="Helvetica" pitchFamily="2" charset="0"/>
              </a:rPr>
              <a:t> que entrenamos con inteligencia artificial bajo miles de estas situaciones y que es capaz de identificar los mensajes reenviados de los usuarios para intercambiar esos momentos que los dejan fríos, por algo más frío y refrescante: nuestras cervezas.</a:t>
            </a:r>
            <a:endParaRPr lang="es-CO" dirty="0">
              <a:solidFill>
                <a:schemeClr val="bg1"/>
              </a:solidFill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08415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6158E680-3774-485A-917A-A9853A65BD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36905FEA-1CF3-A5AA-332B-E91A27E02800}"/>
              </a:ext>
            </a:extLst>
          </p:cNvPr>
          <p:cNvSpPr txBox="1"/>
          <p:nvPr/>
        </p:nvSpPr>
        <p:spPr>
          <a:xfrm>
            <a:off x="1115876" y="2828835"/>
            <a:ext cx="1018238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800" b="0" i="0" u="none" strike="noStrike" dirty="0">
                <a:solidFill>
                  <a:schemeClr val="bg1"/>
                </a:solidFill>
                <a:effectLst/>
                <a:latin typeface="Helvetica" pitchFamily="2" charset="0"/>
              </a:rPr>
              <a:t>Por eso creamos en </a:t>
            </a:r>
            <a:r>
              <a:rPr lang="es-CO" sz="1800" b="0" i="0" u="none" strike="noStrike" dirty="0" err="1">
                <a:solidFill>
                  <a:schemeClr val="bg1"/>
                </a:solidFill>
                <a:effectLst/>
                <a:latin typeface="Helvetica" pitchFamily="2" charset="0"/>
              </a:rPr>
              <a:t>Whatsapp</a:t>
            </a:r>
            <a:r>
              <a:rPr lang="es-CO" sz="1800" b="0" i="0" u="none" strike="noStrike" dirty="0">
                <a:solidFill>
                  <a:schemeClr val="bg1"/>
                </a:solidFill>
                <a:effectLst/>
                <a:latin typeface="Helvetica" pitchFamily="2" charset="0"/>
              </a:rPr>
              <a:t> un medio con vida propia, a través de un </a:t>
            </a:r>
            <a:r>
              <a:rPr lang="es-CO" sz="1800" b="0" i="0" u="none" strike="noStrike" dirty="0" err="1">
                <a:solidFill>
                  <a:schemeClr val="bg1"/>
                </a:solidFill>
                <a:effectLst/>
                <a:latin typeface="Helvetica" pitchFamily="2" charset="0"/>
              </a:rPr>
              <a:t>bot</a:t>
            </a:r>
            <a:r>
              <a:rPr lang="es-CO" sz="1800" b="0" i="0" u="none" strike="noStrike" dirty="0">
                <a:solidFill>
                  <a:schemeClr val="bg1"/>
                </a:solidFill>
                <a:effectLst/>
                <a:latin typeface="Helvetica" pitchFamily="2" charset="0"/>
              </a:rPr>
              <a:t> que entrenamos con inteligencia artificial bajo miles de estas situaciones y que es capaz de identificar los mensajes reenviados de los usuarios para intercambiar esos momentos que los dejan fríos, por algo más frío y refrescante: nuestras cervezas.</a:t>
            </a:r>
            <a:endParaRPr lang="es-CO" dirty="0">
              <a:solidFill>
                <a:schemeClr val="bg1"/>
              </a:solidFill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31447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6158E680-3774-485A-917A-A9853A65BD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36905FEA-1CF3-A5AA-332B-E91A27E02800}"/>
              </a:ext>
            </a:extLst>
          </p:cNvPr>
          <p:cNvSpPr txBox="1"/>
          <p:nvPr/>
        </p:nvSpPr>
        <p:spPr>
          <a:xfrm>
            <a:off x="4788974" y="3198167"/>
            <a:ext cx="263471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2400" b="1" dirty="0">
                <a:solidFill>
                  <a:schemeClr val="bg1"/>
                </a:solidFill>
                <a:latin typeface="Helvetica" pitchFamily="2" charset="0"/>
              </a:rPr>
              <a:t>PRESENTAMOS</a:t>
            </a:r>
          </a:p>
        </p:txBody>
      </p:sp>
    </p:spTree>
    <p:extLst>
      <p:ext uri="{BB962C8B-B14F-4D97-AF65-F5344CB8AC3E}">
        <p14:creationId xmlns:p14="http://schemas.microsoft.com/office/powerpoint/2010/main" val="1032405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226ADE8E-B73C-4FD5-DB7F-0CF0F16FD2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68347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4CAEEF8D-BC71-5962-1C39-B0871BDA8F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4186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6158E680-3774-485A-917A-A9853A65BD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0D4CC429-0486-0454-5062-35DBD145F841}"/>
              </a:ext>
            </a:extLst>
          </p:cNvPr>
          <p:cNvSpPr txBox="1"/>
          <p:nvPr/>
        </p:nvSpPr>
        <p:spPr>
          <a:xfrm>
            <a:off x="842075" y="1643896"/>
            <a:ext cx="10507850" cy="35702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s-CO" sz="3200" b="1" i="0" u="none" strike="noStrike" dirty="0">
                <a:solidFill>
                  <a:schemeClr val="bg1"/>
                </a:solidFill>
                <a:effectLst/>
                <a:latin typeface="Helvetica" pitchFamily="2" charset="0"/>
              </a:rPr>
              <a:t>Y LA EJECUTAREMOS DE MANERA SORPRENDENTE</a:t>
            </a:r>
            <a:endParaRPr lang="es-CO" b="0" dirty="0">
              <a:solidFill>
                <a:schemeClr val="bg1"/>
              </a:solidFill>
              <a:effectLst/>
              <a:latin typeface="Helvetica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br>
              <a:rPr lang="es-CO" sz="1800" b="0" i="0" u="none" strike="noStrike" dirty="0">
                <a:solidFill>
                  <a:schemeClr val="bg1"/>
                </a:solidFill>
                <a:effectLst/>
                <a:latin typeface="Helvetica" pitchFamily="2" charset="0"/>
              </a:rPr>
            </a:br>
            <a:r>
              <a:rPr lang="es-CO" sz="1800" b="0" i="0" u="none" strike="noStrike" dirty="0">
                <a:solidFill>
                  <a:schemeClr val="bg1"/>
                </a:solidFill>
                <a:effectLst/>
                <a:latin typeface="Helvetica" pitchFamily="2" charset="0"/>
              </a:rPr>
              <a:t>Invitamos a los colombianos alrededor del país a reenviar esos mensajes incómodos a WhatsApp a través de un contacto específico que les compartiremos en digital y junto a influenciadores, nuestro </a:t>
            </a:r>
            <a:r>
              <a:rPr lang="es-CO" sz="1800" b="0" i="0" u="none" strike="noStrike" dirty="0" err="1">
                <a:solidFill>
                  <a:schemeClr val="bg1"/>
                </a:solidFill>
                <a:effectLst/>
                <a:latin typeface="Helvetica" pitchFamily="2" charset="0"/>
              </a:rPr>
              <a:t>bot</a:t>
            </a:r>
            <a:r>
              <a:rPr lang="es-CO" sz="1800" b="0" i="0" u="none" strike="noStrike" dirty="0">
                <a:solidFill>
                  <a:schemeClr val="bg1"/>
                </a:solidFill>
                <a:effectLst/>
                <a:latin typeface="Helvetica" pitchFamily="2" charset="0"/>
              </a:rPr>
              <a:t> identificaba la situación y nos permitía hacer magia en tiempo real para salvarlos: respondiendo con un descuento sorprendente bajo un producto de nuestro portafolio que estuviera relacionado a esa situación. Después, nos integramos con medios externos como OOH y </a:t>
            </a:r>
            <a:r>
              <a:rPr lang="es-CO" sz="1800" b="0" i="0" u="none" strike="noStrike" dirty="0" err="1">
                <a:solidFill>
                  <a:schemeClr val="bg1"/>
                </a:solidFill>
                <a:effectLst/>
                <a:latin typeface="Helvetica" pitchFamily="2" charset="0"/>
              </a:rPr>
              <a:t>Retail</a:t>
            </a:r>
            <a:r>
              <a:rPr lang="es-CO" sz="1800" b="0" i="0" u="none" strike="noStrike" dirty="0">
                <a:solidFill>
                  <a:schemeClr val="bg1"/>
                </a:solidFill>
                <a:effectLst/>
                <a:latin typeface="Helvetica" pitchFamily="2" charset="0"/>
              </a:rPr>
              <a:t> para darle alcance a la consideración de nuestros intercambios y traducirlos en conversiones dentro de nuestra app. </a:t>
            </a:r>
            <a:endParaRPr lang="es-CO" b="0" dirty="0">
              <a:solidFill>
                <a:schemeClr val="bg1"/>
              </a:solidFill>
              <a:effectLst/>
              <a:latin typeface="Helvetica" pitchFamily="2" charset="0"/>
            </a:endParaRPr>
          </a:p>
          <a:p>
            <a:br>
              <a:rPr lang="es-CO" dirty="0"/>
            </a:b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1742098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A5910E3E-F7ED-A175-5147-A909AA79CF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61476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325</Words>
  <Application>Microsoft Macintosh PowerPoint</Application>
  <PresentationFormat>Panorámica</PresentationFormat>
  <Paragraphs>13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Helvetica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Nuñez Galarraga, Edgar Josue (BOG-MAS)</dc:creator>
  <cp:lastModifiedBy>Nuñez Galarraga, Edgar Josue (BOG-MAS)</cp:lastModifiedBy>
  <cp:revision>2</cp:revision>
  <dcterms:created xsi:type="dcterms:W3CDTF">2023-03-06T04:51:51Z</dcterms:created>
  <dcterms:modified xsi:type="dcterms:W3CDTF">2023-03-06T05:06:05Z</dcterms:modified>
</cp:coreProperties>
</file>