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6CBB5-45A3-F760-2976-2A83285FA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FB556A-6BB6-3790-40B8-BB3624F17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42144-EC67-E7CC-C2F3-DE807856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D0082E-BDF4-079C-282A-601F98CB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49353E-A5BB-0DC4-0A0D-6AA7F4C4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116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8E382-526F-B30F-7108-DC059844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306137-BC31-C46C-7FF8-36C019D87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7772A8-A678-8F33-8A7A-E6280F67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E65905-685E-331E-DD97-CF0AE9C5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8FD2B-E321-898A-75C4-40325B6E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62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899392-BCD5-11D1-9BBF-A1C11E86A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60DE8B-F72F-3CF3-2FCC-7B675FD6F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3A4C99-AA34-DBDE-7075-A7B6473F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B218A-B872-631C-FF06-11A5CED5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113073-0449-1292-37FE-84F1E729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69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FA3EF-90B5-0E48-CB7D-27120A4D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AAF80-2BD6-597C-A9A4-497F1A0E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3A5346-1524-07FC-9ADA-5F0D038E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9924CA-2E89-B6A2-031D-3FBA3A4C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0A2C01-B51E-992D-FE37-416C510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28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FA50A-1186-F554-7E7C-59952D29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BFFA42-D4C4-2DD6-40B6-6A892E4D2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59B183-4947-0883-FF06-41B099B4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470E34-3A23-C669-2104-B4B5E3FAD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64A41-399E-AC1F-7FE8-33E5D2F3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52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2BFA0-DBD0-C6C7-F7A6-BC75AD0F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31999-4DA7-1DF7-EB4A-6018443C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8F043D-5F69-A7DE-1131-77B916F1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CBCC38-70C6-85BE-3AAB-8DA4D452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FAC27F-C66D-9537-B874-F87C10E0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A13553-5DD5-549A-6D1A-758C43DE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36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C2923-C795-6CA4-E3AC-B7ADEF8F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959071-C23D-0DDB-924C-A545D7AF0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DA994A-B098-FE43-2104-3C9277D19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743C7AE-D92F-9BCE-70C8-E65A85265C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E16F6-7F8B-1311-DCFD-4247AEBBF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087CF1-A0D8-B456-338D-2AA02CB3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1F5FA7-F1DC-0194-7D2F-523D7CC2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F7E02E-A29B-BE98-5304-5A6E31A4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2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D75085-3CE2-FA68-A65D-68D1133F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F91FD-4AFA-0990-BA4D-14852A5E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46D249-19C5-19CB-0668-4D6C06FD4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9ACEBC-A40D-B56F-8A98-9E92AE92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20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A706BE-89DB-6149-C510-DC0DB3103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F6FE4A-022B-59F0-D6E2-ECB59A28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9009-DB01-9EFE-0322-D27527AD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875FD-59C6-08A2-554E-BA4FBFEFD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1130E5-ED3B-B552-3923-21422E29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DB3D17-F47C-3730-4D64-694D6B89C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CC6E31-4361-52A2-26DE-21609D61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81FBD3-D6C8-F227-3FC6-BF7EAC15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B2B83A-ECE0-32B5-DC92-68BC00FB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06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6E71B-15DB-3BC8-4249-C20D07D5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A69818-DEAC-56A2-9D57-02545CEFC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684987-F9B2-F0B8-485C-02402157A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31CD0C-C124-8499-1D63-89E71C2D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05F767-6870-0011-6915-217DB8ED0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36DECF-98FC-3A37-9B78-58C6E9306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19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CBE9B3C-0059-2FEB-D81A-D0D1962B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E5B814-FBBB-4B43-88DE-203AF32EB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73FC2-D03B-3745-97B2-2320BFA4E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B540-96AD-F44A-812B-44823F7F54B5}" type="datetimeFigureOut">
              <a:rPr lang="es-CO" smtClean="0"/>
              <a:t>20/03/23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80EC2-79C8-955C-E2A0-6B75CA0DE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20D06-7300-B782-6965-64D61C197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3FCD1-81C2-474A-B01A-4B87B1FC967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61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D9A1833-7673-A627-1B28-00533FAFF9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6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, tabla, sostener, hombre&#10;&#10;Descripción generada automáticamente">
            <a:extLst>
              <a:ext uri="{FF2B5EF4-FFF2-40B4-BE49-F238E27FC236}">
                <a16:creationId xmlns:a16="http://schemas.microsoft.com/office/drawing/2014/main" id="{E17A7B26-6592-546C-DBE0-8E94FBC418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1E30434-FD28-D707-1663-1598263D5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D9781D28-2DFC-27B4-2541-5402CBC5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3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97EBA5B6-C880-9606-D37F-311537E2C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2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agen&#10;&#10;Descripción generada automáticamente con confianza baja">
            <a:extLst>
              <a:ext uri="{FF2B5EF4-FFF2-40B4-BE49-F238E27FC236}">
                <a16:creationId xmlns:a16="http://schemas.microsoft.com/office/drawing/2014/main" id="{CEDA8D75-FC39-A8E8-E01A-45A14CD8C0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a televisión&#10;&#10;Descripción generada automáticamente">
            <a:extLst>
              <a:ext uri="{FF2B5EF4-FFF2-40B4-BE49-F238E27FC236}">
                <a16:creationId xmlns:a16="http://schemas.microsoft.com/office/drawing/2014/main" id="{07500439-384D-E29A-9373-FE13B51696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8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142193F-1335-3B05-5078-02BF9D78A0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7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AB0E8FA9-2C8C-091C-B38B-F7E7C4BBE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AA98B8D-EAE5-B836-4838-F55BD4B17C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Gomez</dc:creator>
  <cp:lastModifiedBy>Manuel Gomez</cp:lastModifiedBy>
  <cp:revision>2</cp:revision>
  <dcterms:created xsi:type="dcterms:W3CDTF">2023-03-20T18:07:50Z</dcterms:created>
  <dcterms:modified xsi:type="dcterms:W3CDTF">2023-03-20T18:16:39Z</dcterms:modified>
</cp:coreProperties>
</file>