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E9738-661B-400D-8AD9-F82D2F6C1432}" v="2" dt="2023-03-06T04:01:12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ian Alejandro Orjuela Cruz (SANCHO BBDO)" userId="ea76468f-0857-4dc1-9af7-5b67be0b5f32" providerId="ADAL" clId="{431E9738-661B-400D-8AD9-F82D2F6C1432}"/>
    <pc:docChg chg="custSel addSld modSld">
      <pc:chgData name="Braian Alejandro Orjuela Cruz (SANCHO BBDO)" userId="ea76468f-0857-4dc1-9af7-5b67be0b5f32" providerId="ADAL" clId="{431E9738-661B-400D-8AD9-F82D2F6C1432}" dt="2023-03-06T04:01:25.686" v="6" actId="1076"/>
      <pc:docMkLst>
        <pc:docMk/>
      </pc:docMkLst>
      <pc:sldChg chg="addSp delSp modSp add mod">
        <pc:chgData name="Braian Alejandro Orjuela Cruz (SANCHO BBDO)" userId="ea76468f-0857-4dc1-9af7-5b67be0b5f32" providerId="ADAL" clId="{431E9738-661B-400D-8AD9-F82D2F6C1432}" dt="2023-03-06T04:01:25.686" v="6" actId="1076"/>
        <pc:sldMkLst>
          <pc:docMk/>
          <pc:sldMk cId="2424115724" sldId="263"/>
        </pc:sldMkLst>
        <pc:picChg chg="del">
          <ac:chgData name="Braian Alejandro Orjuela Cruz (SANCHO BBDO)" userId="ea76468f-0857-4dc1-9af7-5b67be0b5f32" providerId="ADAL" clId="{431E9738-661B-400D-8AD9-F82D2F6C1432}" dt="2023-03-06T04:00:59.168" v="1" actId="478"/>
          <ac:picMkLst>
            <pc:docMk/>
            <pc:sldMk cId="2424115724" sldId="263"/>
            <ac:picMk id="3" creationId="{247CDA03-6A88-F96C-61BA-FBBF01D477F8}"/>
          </ac:picMkLst>
        </pc:picChg>
        <pc:picChg chg="add mod">
          <ac:chgData name="Braian Alejandro Orjuela Cruz (SANCHO BBDO)" userId="ea76468f-0857-4dc1-9af7-5b67be0b5f32" providerId="ADAL" clId="{431E9738-661B-400D-8AD9-F82D2F6C1432}" dt="2023-03-06T04:01:25.686" v="6" actId="1076"/>
          <ac:picMkLst>
            <pc:docMk/>
            <pc:sldMk cId="2424115724" sldId="263"/>
            <ac:picMk id="4" creationId="{0BC751A2-999F-732F-5EA6-18F37A6735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76FCF-3C6A-C03F-DCE2-B68D61A9D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47A7F5-8350-8915-45A0-52C9846D9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2A8599-680A-155D-56BE-517EACD2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D8000-29D0-6C2E-8F7C-5BE6BC31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AC7EEA-8D33-CFA2-8948-8C64B974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9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4A7CD-D5FA-1D3D-BF15-AF9C744A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7D9C15-8111-9AC8-05AA-A60D30DB9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32837E-9B73-B4CB-9EC7-1A15EBB0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DBA3A-8474-3E23-E912-ED70ACEF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A2237-FA41-3FFB-4AE8-181C058D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013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CD784D-11EE-298E-2F32-B8B1F073D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E10CCF-BC45-5E90-6E1C-903D8C27D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0A1B01-E329-A7EA-2D3D-30116FDC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B9BC1-5E5B-0786-2FE8-E8AF2991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73746A-FFD0-2316-9472-71255B83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01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0E8C6-BD56-6B97-3F15-B0AFD743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326E27-87DA-C683-E4F1-29A81CD6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F0BA2-3123-A299-AD3E-B6145D43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C62F22-722E-CC59-74D5-C092D284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C06CC-9FEA-859F-B701-8D463D5D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649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7DE45-05EE-7309-FB62-584D0465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C1520E-69D9-714C-219C-30DC9A868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1D43C-C649-5B79-79F9-AFABD25A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9C2CE8-B2AE-9C76-C3AC-22C76658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5F4878-445E-C7BF-8D68-F99109C5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48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B3F1D-ACB9-2AC0-40EE-8AA7BDA1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7D48D0-0E7B-7D22-73EF-41BD1A777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0D33F0-9F5A-6EAC-D87D-839D20928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5861F4-0132-1C3A-8B1D-253342C1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1B1FDA-B668-C99F-BFD2-FC735784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877E63-EDDA-BE7A-D0F3-11B8544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02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7B2D4-8F4C-F599-0B84-BBD468A8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51AF94-F478-14F9-8A69-735AF8447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085926-762F-07BE-B041-C81079B3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E774FB-B778-F4D7-4147-28D4AE876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2C2BD6-DEFB-EDFE-C389-C46366A52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9878AA-DB10-6C3B-6FBA-B7A49B1D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E9F0B0-0974-41C4-74B1-E76F78B6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45D647-4473-BED7-7113-C4509C37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5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623B2-800C-3E97-86A7-9B43A8DC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021468-C61E-CFB2-F71C-D19D0FCF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ED2566-EA4A-0669-D3DA-700A475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BB5F33-3E13-D286-569D-40FD992C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249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E408EE-374D-9FAE-184E-FE97858B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9193CC-DF72-5A8A-E2FD-E94EFE60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054547-EB79-B2F0-ADF0-59638B65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334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2E4BF-BDE6-934B-0261-8C474D0B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933E74-2BFD-A729-60B5-5F916900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AC8ADC-6645-8B89-20F0-2FF1AB0E2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DF6D98-10FA-2C29-57F9-FF393940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84D4A-64DA-24B6-1F4F-A1CC2E78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4D3437-DA51-DA74-731A-65872FA6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995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8C958-83E6-7A2B-E9BE-EB604BD4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0FF481-774D-9811-08FB-C83B3E123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F2DE1-C128-0526-849D-047854EB9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14B471-42C6-08A9-B607-C4BEEBD3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4421FB-F465-01E5-29E1-9B3C6574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87CAAF-AA9B-5574-0675-398D45F2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02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06A3CE-5BE1-48FA-56D5-ABB9D575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A36BD-4821-5B67-147D-F27692EDA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33B1D-4015-DE26-3BC1-154A2DA06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37B9-473E-4DD1-9E06-7710637CCBC6}" type="datetimeFigureOut">
              <a:rPr lang="es-CO" smtClean="0"/>
              <a:t>5/03/2023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DC9DC-7711-E611-FF88-2267D3C09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A499C-5D01-0886-914C-5E42D413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AE25-B587-4680-88CF-FF5374D69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00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92E56E4F-DFF2-2E80-AC51-6A558F69F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65B429D-923E-1BE0-3B62-5020C64F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6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CD23CDB-ACC7-77C2-33ED-ADA529ED2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6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87F1220-AD5D-EEB4-FEB3-C115A564F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73D0376D-B280-8B48-8908-43E4B2F02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247CDA03-6A88-F96C-61BA-FBBF01D47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BC751A2-999F-732F-5EA6-18F37A67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58" y="510466"/>
            <a:ext cx="8232767" cy="58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1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26652E82-D3CE-5FB8-B359-937E42F48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9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Braian Alejandro Orjuela Cruz (SANCHO BBDO)</dc:creator>
  <cp:lastModifiedBy>Braian Alejandro Orjuela Cruz (SANCHO BBDO)</cp:lastModifiedBy>
  <cp:revision>1</cp:revision>
  <dcterms:created xsi:type="dcterms:W3CDTF">2023-03-06T03:56:28Z</dcterms:created>
  <dcterms:modified xsi:type="dcterms:W3CDTF">2023-03-06T04:01:32Z</dcterms:modified>
</cp:coreProperties>
</file>