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59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D2958-61B1-2148-ADD9-095767AB1E9A}" type="datetimeFigureOut">
              <a:rPr lang="es-ES_tradnl" smtClean="0"/>
              <a:t>13/4/14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5CC0-2FA7-B141-89BC-2A1E9512F256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5CC0-2FA7-B141-89BC-2A1E9512F256}" type="slidenum">
              <a:rPr lang="es-ES_tradnl" smtClean="0"/>
              <a:t>10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685D-CFD8-4029-90DD-BC7B7CF52C19}" type="datetimeFigureOut">
              <a:rPr lang="es-CO" smtClean="0"/>
              <a:pPr/>
              <a:t>13/4/14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81360-6C59-4B21-A9F9-2D5E086C26CF}" type="slidenum">
              <a:rPr lang="es-CO" smtClean="0"/>
              <a:pPr/>
              <a:t>‹Nr.›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olerancia crónica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olerancia crónica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olerancia crónic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olerancia crónica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olerancia crónica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olerancia crónica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intolerancia crónica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olerancia crónica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olerancia crónica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olerancia crónica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</Words>
  <Application>Microsoft Macintosh PowerPoint</Application>
  <PresentationFormat>Presentación en pantalla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acubides</dc:creator>
  <cp:lastModifiedBy>ana maria cubides sanchez</cp:lastModifiedBy>
  <cp:revision>48</cp:revision>
  <dcterms:created xsi:type="dcterms:W3CDTF">2014-04-13T20:30:23Z</dcterms:created>
  <dcterms:modified xsi:type="dcterms:W3CDTF">2014-04-14T04:11:23Z</dcterms:modified>
</cp:coreProperties>
</file>