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57F1-4BED-26DD-B13B-2F201DEC1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CE671-70E3-18D8-2306-3CC34A7AA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AFA3-8DED-5253-3D9D-60343C00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1F5BC-C50A-2E07-ACB1-BF939548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1606-3ACD-5AE3-A1D8-1157C5EB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6137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C62A-D654-1E59-9684-3888C039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FC271-449E-9481-73C9-4E3E4D7AB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90DA-BFFD-17B7-E2A6-185D151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987D-A70A-15BA-3FB6-73A8004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ADCF-F1F9-A8E7-8954-471F6EF8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981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F75FE-8A0E-F418-E985-D668BADF0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BBB55-5F85-B42D-542D-81208086D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BE16-F8CA-54F6-F0F2-4D4F2882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0485-4B45-2C3D-E6A2-77ED8864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E9856-EF53-668D-33F0-B6B42E2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2700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631E-8178-0576-CF80-3952EDDB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F24F-9621-EA41-54CF-A5621FA3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44D1-D3F7-B649-5425-D1B08A32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7383-8923-8ECC-74B2-6B6CAF14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74C9-4AC1-3185-3449-BCBA3974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5688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68D8-47CA-A164-341E-EC134E2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F3C17-01BD-EB7D-4D1F-4DB8CD2A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2A80-B776-9BC7-062B-E78A518E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4875C-4049-11A2-C7BD-6C5A1E4F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8A0B-C7F8-3B96-9292-19409CEC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301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39B2-BB31-5397-95BD-4D992AD8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D2E1-E9CE-596A-E5B6-0FA322084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E8EF2-4580-9988-4D27-627B3E486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6CD1-8BEF-5EF3-BF19-27FFC428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7B967-63A5-FD56-D504-2F291E36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80052-93CB-5D41-D67C-3FE287FB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6141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DB2E-D361-8562-86EB-562DE695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C923-90B7-7C5B-1DE5-47C91DEA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B1DAB-EEB9-1502-4C2F-A39957CFD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405C6-BBDE-983D-1840-89BF3EBC3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62E0D-0349-5052-1354-048687A30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E4453-A028-1B94-51B3-0B06FD94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D67DA0-536D-F3CF-AB70-83F382E2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52D7C-F23C-1289-7D32-54EA4F03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04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401B-180B-844E-5D1E-7B804FFB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C4F22-7B88-3E69-31D9-65B15FF3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2F928-D8CF-2C46-723E-31416D6E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0F88F-582C-9E7C-3009-8DBFB478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265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C0C3E-B635-CB06-78F8-E6FC0299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25A2D-1EAB-9704-FEAD-C9D15578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51D0E-21FA-CAA8-9781-8D017E91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196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A382-0500-AC54-1609-72CE52CE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102E-B7FD-DA7E-25A5-10BF30A5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46F0A-DD13-4413-0690-77EDA510C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3B4E1-E9DD-7714-4A79-83D0499B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EE40A-C12A-3345-461A-77ED1D69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33EA-3F59-D06F-A0B9-2D99CD84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33046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B5D9-7D8D-DA61-D04B-84B82105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0B3D7-CBD1-40A4-6CCE-788D9C9F3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0758-A297-D63A-9A9D-097580097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27404-1B41-3D69-4552-2F1BA44B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562B0-2016-41F8-8E50-C9BA598D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900F8-B0E6-71F5-1767-CF56E83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9767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5CCB4-0CBA-341A-BC8E-8E042D8D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0A916-74A5-EAC0-AB55-86FEB53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B75F4-8D3A-E27A-BD65-D311B624B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3DD6-7508-854C-9BB0-3A906668DC90}" type="datetimeFigureOut">
              <a:rPr lang="en-CO" smtClean="0"/>
              <a:t>3/20/23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01B9-B795-1E8B-E923-409B04453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DB73-A4E4-86B3-56D8-EDED82831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DAC9-8A6A-6648-A8C8-06C0B2E28AA7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001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ho.int/es/news-room/fact-sheets/detail/salt-reduction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F5BF-BF21-30DD-759E-8AF34635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CO" dirty="0"/>
              <a:t>REFISAL</a:t>
            </a:r>
            <a:br>
              <a:rPr lang="en-CO" dirty="0"/>
            </a:br>
            <a:r>
              <a:rPr lang="en-US" dirty="0"/>
              <a:t>YLPR-001560</a:t>
            </a:r>
            <a:endParaRPr lang="en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2B3628-0243-9DC6-C42F-76915228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-1"/>
            <a:ext cx="12186361" cy="68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4162"/>
            <a:ext cx="9144000" cy="1216147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Y por supuesto, también usamos a Bonnet y Salt </a:t>
            </a:r>
            <a:r>
              <a:rPr lang="es-ES_tradnl" sz="1800" kern="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Bae</a:t>
            </a:r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para hacer </a:t>
            </a:r>
            <a:r>
              <a:rPr lang="es-ES_tradnl" sz="1800" kern="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muuuuuucho</a:t>
            </a:r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más ruido.</a:t>
            </a:r>
            <a:r>
              <a:rPr lang="en-CO" sz="1400" dirty="0">
                <a:effectLst/>
              </a:rPr>
              <a:t> </a:t>
            </a:r>
            <a:endParaRPr lang="es-ES_tradnl" sz="1800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(Manos haciendo comillas)</a:t>
            </a:r>
            <a:endParaRPr lang="en-CO" sz="11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857611-079F-AD8A-6AB8-85DC7772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745BAB4-0A9D-FD37-B2E2-16B391046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8F5BF-BF21-30DD-759E-8AF34635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9461"/>
            <a:ext cx="9144000" cy="2579077"/>
          </a:xfrm>
        </p:spPr>
        <p:txBody>
          <a:bodyPr>
            <a:normAutofit/>
          </a:bodyPr>
          <a:lstStyle/>
          <a:p>
            <a:r>
              <a:rPr lang="en-CO" dirty="0"/>
              <a:t>4.25</a:t>
            </a:r>
            <a:br>
              <a:rPr lang="en-CO" dirty="0"/>
            </a:br>
            <a:r>
              <a:rPr lang="en-CO" dirty="0"/>
              <a:t>REFISAL</a:t>
            </a:r>
            <a:br>
              <a:rPr lang="en-CO" dirty="0"/>
            </a:br>
            <a:r>
              <a:rPr lang="en-US" dirty="0"/>
              <a:t>YLPR-001560</a:t>
            </a:r>
            <a:endParaRPr lang="en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6C87FA-F009-7620-5C51-4E15F8BA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41087"/>
            <a:ext cx="10861964" cy="67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7"/>
            <a:ext cx="9144000" cy="1216147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Colombia la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dosis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personal ha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sido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polémica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más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50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años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aunque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sabemos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acabar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debate es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prácticamente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imposible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hay algo que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sí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podemos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b="1" kern="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(NOTICIAS)</a:t>
            </a:r>
            <a:endParaRPr lang="en-CO" sz="14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B59EB-0EB9-576D-E750-E2A80FBF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7"/>
            <a:ext cx="9144000" cy="1989871"/>
          </a:xfrm>
        </p:spPr>
        <p:txBody>
          <a:bodyPr>
            <a:normAutofit/>
          </a:bodyPr>
          <a:lstStyle/>
          <a:p>
            <a:r>
              <a:rPr lang="es-ES_tradnl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CO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provechar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la conversación</a:t>
            </a:r>
            <a:r>
              <a:rPr lang="en-CO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para educar </a:t>
            </a:r>
            <a:r>
              <a:rPr lang="es-ES_tradnl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las personas acerca de los beneficios en el equilibrio del consumo de sal.</a:t>
            </a:r>
          </a:p>
          <a:p>
            <a:endParaRPr lang="es-ES_tradnl" sz="18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(SÍMBOLO LIBRA)</a:t>
            </a:r>
            <a:endParaRPr lang="en-CO" sz="11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8695A4-0F99-438A-8B24-087B3740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7"/>
            <a:ext cx="9144000" cy="2787039"/>
          </a:xfrm>
        </p:spPr>
        <p:txBody>
          <a:bodyPr>
            <a:normAutofit/>
          </a:bodyPr>
          <a:lstStyle/>
          <a:p>
            <a:r>
              <a:rPr lang="es-ES_tradnl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Presentamos</a:t>
            </a:r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4.25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Refisal</a:t>
            </a:r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 primera dosis personal que te cuida.</a:t>
            </a:r>
          </a:p>
          <a:p>
            <a:endParaRPr lang="en-CO" sz="1400" dirty="0">
              <a:effectLst/>
            </a:endParaRPr>
          </a:p>
          <a:p>
            <a:r>
              <a:rPr lang="es-ES_tradnl" sz="14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(LOGO IDEA)</a:t>
            </a:r>
            <a:endParaRPr lang="en-CO" sz="10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CO" sz="1400" dirty="0">
                <a:effectLst/>
              </a:rPr>
              <a:t> </a:t>
            </a:r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A450A9-F3B1-EEE4-69E9-D94BE813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" y="-1"/>
            <a:ext cx="12186361" cy="68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7"/>
            <a:ext cx="9144000" cy="1743685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Tomamos el empaque más pequeño y menos conocido de </a:t>
            </a:r>
            <a:r>
              <a:rPr lang="es-ES_tradnl" sz="1800" kern="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Refisal</a:t>
            </a:r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(1gr).</a:t>
            </a:r>
          </a:p>
          <a:p>
            <a:endParaRPr lang="es-ES_tradnl" sz="1800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4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(SACHET 1GR REFISAL)</a:t>
            </a:r>
            <a:r>
              <a:rPr lang="en-CO" sz="1400" dirty="0">
                <a:effectLst/>
              </a:rPr>
              <a:t> </a:t>
            </a:r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A4573E-D035-4DAA-54A9-D947C15B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4162"/>
            <a:ext cx="9144000" cy="2646361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Para crear el equilibrio perfecto entre el exceso y la falta de sodio.</a:t>
            </a:r>
            <a:r>
              <a:rPr lang="en-CO" sz="1400" dirty="0">
                <a:effectLst/>
              </a:rPr>
              <a:t> </a:t>
            </a:r>
          </a:p>
          <a:p>
            <a:r>
              <a:rPr lang="en-CO" sz="1400" dirty="0"/>
              <a:t>Más de 5gr de sal y menos de 3.5gr contribuyen al deterioro de la salud</a:t>
            </a:r>
          </a:p>
          <a:p>
            <a:r>
              <a:rPr lang="en-CO" sz="1400" dirty="0"/>
              <a:t>OMS</a:t>
            </a:r>
          </a:p>
          <a:p>
            <a:endParaRPr lang="en-CO" sz="1400" dirty="0"/>
          </a:p>
          <a:p>
            <a:r>
              <a:rPr lang="en-CO" sz="1400" dirty="0"/>
              <a:t>PANTALLAZO PÁGINA OMS</a:t>
            </a:r>
          </a:p>
          <a:p>
            <a:endParaRPr lang="en-CO" sz="1400" dirty="0"/>
          </a:p>
          <a:p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https://www.who.int/es/news-room/fact-sheets/detail/salt-reduction</a:t>
            </a:r>
            <a:endParaRPr lang="en-CO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CO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02E767-50EC-9047-5016-72C09CB8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4162"/>
            <a:ext cx="9144000" cy="1216147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Por eso, elegimos el punto medio (4.25gr) y lo convertimos en nuestra nueva presentación de dosis personal.</a:t>
            </a:r>
          </a:p>
          <a:p>
            <a:r>
              <a:rPr lang="es-ES_tradnl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(Empaques)</a:t>
            </a:r>
            <a:endParaRPr lang="en-CO" sz="11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9EDFF-278C-21FA-B653-BDE45FE7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4162"/>
            <a:ext cx="9144000" cy="1216147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 lo contamos a todos los colombianos de muchas formas.</a:t>
            </a:r>
          </a:p>
          <a:p>
            <a:endParaRPr lang="es-ES_tradnl" sz="18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ES_tradnl" sz="1800" b="1" kern="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(Valla / Prensa / </a:t>
            </a:r>
            <a:r>
              <a:rPr lang="es-ES_tradnl" sz="1800" b="1" kern="0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Story</a:t>
            </a:r>
            <a:r>
              <a:rPr lang="es-ES_tradnl" sz="1800" b="1" kern="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endParaRPr lang="en-CO" sz="11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DC801-7155-C7D9-5444-792F2D02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EB3E3-411C-B7C0-F157-98E4F66D2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4162"/>
            <a:ext cx="9144000" cy="1216147"/>
          </a:xfrm>
        </p:spPr>
        <p:txBody>
          <a:bodyPr>
            <a:normAutofit/>
          </a:bodyPr>
          <a:lstStyle/>
          <a:p>
            <a:r>
              <a:rPr lang="es-ES_tradnl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Detonamos la conversación enviándole una muestra de nuestra nueva presentación de 4.25gr a los políticos que continúan en el debate de la dosis personal.</a:t>
            </a:r>
          </a:p>
          <a:p>
            <a:r>
              <a:rPr lang="es-ES_tradnl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(Mockup Políticos)</a:t>
            </a:r>
            <a:endParaRPr lang="en-CO" sz="1100" b="1" kern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F21CBC-9C40-5C7E-C7C0-DE14CAEF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244</Words>
  <Application>Microsoft Macintosh PowerPoint</Application>
  <PresentationFormat>Panorámica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REFISAL YLPR-001560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4.25 REFISAL YLPR-001560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REFISAL YLPR-001560</dc:title>
  <dc:creator>Mateo Álvarez</dc:creator>
  <cp:lastModifiedBy>Nicolas Castaneda</cp:lastModifiedBy>
  <cp:revision>3</cp:revision>
  <dcterms:created xsi:type="dcterms:W3CDTF">2023-03-19T17:00:55Z</dcterms:created>
  <dcterms:modified xsi:type="dcterms:W3CDTF">2023-03-20T21:56:37Z</dcterms:modified>
</cp:coreProperties>
</file>