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5" r:id="rId9"/>
    <p:sldId id="266" r:id="rId10"/>
    <p:sldId id="262" r:id="rId11"/>
    <p:sldId id="267" r:id="rId12"/>
    <p:sldId id="263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5CC58-C010-2060-C237-FAF9ECC81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CBC6B2-25C7-4735-3615-A25A0BEF5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EA182-46D2-8AE6-57AF-D1170787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904D60-F3D6-CDB5-CBC2-B504133D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0D5C95-CA07-83A1-51F6-5A0B9313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902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C55DB-FE50-02E7-9613-BA6B36C5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F3D996-9D08-18CD-FBA3-45DDE871B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255C75-BB17-139E-EFC5-C940BCC0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55AA85-24BA-43D0-89FE-AEBFDC88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60D962-2556-353F-FB3B-9E0DEFD3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847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B00FC3-2685-3562-2100-9E7FC4EA5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AB11D1-6F70-2978-D5E5-C256E501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1F24A8-69AC-B083-449B-B91E59F7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9D5CDA-583A-D150-7EDC-104CE26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6A153A-FC7E-19BD-8687-00D8022E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68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4F89C-AF44-5248-A3D7-4300F2AC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D07CD6-ADA6-24A3-987C-88AB93A6D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4AE158-84A1-3255-9F54-F78E30AC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FE154A-49FA-4794-D0C3-5FF25C7A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24D827-8EF3-CAF1-8D92-3637DC79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361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FEA9F-1FA4-871D-D6F3-8C296FEB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377707-B4F3-63D7-80EB-65088DD1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988275-0208-C85E-6BAB-0B9D458B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33A7F-3214-17A4-3D9C-EEC1F939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86A1E5-BFBC-E8DD-5FA1-BB765D98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45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16C8A-9A83-F1FA-BF07-0AEC11E0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E5A202-443C-3C17-394F-6B5C2E1C7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6E37D8-2933-1B58-6011-30C59BE15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738887-C770-87FE-0AAA-2583B8E8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97B970-4300-983E-EC43-AFED0A14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AB069-9425-A4B3-73C3-8C42D08A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725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74E97-CEF0-AC48-264E-85E16D94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3FF433-EA25-4868-90FC-F17417CBD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CA5457-C86C-4028-B307-B78669A8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0FFA4-603A-37EE-CC97-E0B06FE4C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E7E91D-8A74-A5F4-57DA-C60940AFE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83BEF2-9B1D-2626-9F4F-640A8B58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063228-C5AC-C9D4-E15C-FEF550B2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95E0E2-9DF2-4180-AB29-FD58A8CA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544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BC6BA-9450-8AD1-5FEE-36AE7702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96F185-5C41-6FFA-23EC-943821A2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9BA835-DE3A-1172-2EF7-EB4D9AAE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4F47AB-B6DC-50CF-2125-D1267B22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913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2C10ACA-8E26-1250-6242-823DC572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084A55-30AA-3D62-8264-0B9DF9C2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C5469F-0A07-7CCC-2049-58E89F77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33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4E3A7-93CB-669F-2B92-79178A9C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76E8D2-DB2F-97C9-59CB-B434A224D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45A348-C799-870F-7EF0-A12028B80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E37E25-C9FC-BF9E-DF62-C10D1837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D185F5-B717-C153-5F4E-332C8DFD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8A7880-2BD4-FD70-A095-4B218161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005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EE3E9-5B26-E306-522F-5E6C9ED3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A835E8-D2A0-F224-DC2C-ABF854E40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ECD93D-1918-B816-E53A-8710B3369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6FD9B0-1314-B3EF-5898-864649D5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58BB48-022B-D0B5-3385-99EA65E5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C3E205-6498-5393-DB88-987AAA9E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00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0B3293-4727-B029-E915-358110E7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07FED-8C66-C88C-8E51-B79F59380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73F81D-1867-71B1-BAF9-739442A29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8213-4EA2-446B-B6BB-4ABE8500AD66}" type="datetimeFigureOut">
              <a:rPr lang="es-CO" smtClean="0"/>
              <a:t>21/03/2023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CE2FF1-340C-E35E-3C18-23DC6440B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3714AA-CFED-6DBA-C435-6E158261E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C9F83-FBA6-4889-83F1-F73D57E05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749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spejo&#10;&#10;Descripción generada automáticamente">
            <a:extLst>
              <a:ext uri="{FF2B5EF4-FFF2-40B4-BE49-F238E27FC236}">
                <a16:creationId xmlns:a16="http://schemas.microsoft.com/office/drawing/2014/main" id="{56EC8754-FD80-2E7D-5E2E-4B3E4E6F9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>
                <a:latin typeface="MADE Outer Sans" panose="02000505000000020004" pitchFamily="50" charset="0"/>
              </a:rPr>
              <a:t>Young </a:t>
            </a:r>
            <a:r>
              <a:rPr lang="es-CO" dirty="0" err="1">
                <a:latin typeface="MADE Outer Sans" panose="02000505000000020004" pitchFamily="50" charset="0"/>
              </a:rPr>
              <a:t>Lions</a:t>
            </a:r>
            <a:r>
              <a:rPr lang="es-CO" dirty="0">
                <a:latin typeface="MADE Outer Sans" panose="02000505000000020004" pitchFamily="50" charset="0"/>
              </a:rPr>
              <a:t> PR </a:t>
            </a:r>
            <a:r>
              <a:rPr lang="es-CO" dirty="0" err="1">
                <a:latin typeface="MADE Outer Sans" panose="02000505000000020004" pitchFamily="50" charset="0"/>
              </a:rPr>
              <a:t>Refisal</a:t>
            </a:r>
            <a:endParaRPr lang="es-CO" dirty="0">
              <a:latin typeface="MADE Outer Sans" panose="02000505000000020004" pitchFamily="50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AC410C-24A5-3425-5C54-87103C4BC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YLPR-001582</a:t>
            </a:r>
          </a:p>
        </p:txBody>
      </p:sp>
    </p:spTree>
    <p:extLst>
      <p:ext uri="{BB962C8B-B14F-4D97-AF65-F5344CB8AC3E}">
        <p14:creationId xmlns:p14="http://schemas.microsoft.com/office/powerpoint/2010/main" val="188867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2800" dirty="0" err="1"/>
              <a:t>Board</a:t>
            </a:r>
            <a:endParaRPr lang="es-CO" sz="28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43FB0E-D2EC-E355-A8E2-0B42063B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" t="3684" r="2500" b="4211"/>
          <a:stretch/>
        </p:blipFill>
        <p:spPr>
          <a:xfrm>
            <a:off x="-324853" y="0"/>
            <a:ext cx="12605657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6760BF5-D04D-46E3-F811-2EFAB2FA3833}"/>
              </a:ext>
            </a:extLst>
          </p:cNvPr>
          <p:cNvSpPr txBox="1">
            <a:spLocks/>
          </p:cNvSpPr>
          <p:nvPr/>
        </p:nvSpPr>
        <p:spPr>
          <a:xfrm>
            <a:off x="1524000" y="553278"/>
            <a:ext cx="9144000" cy="534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>
                <a:latin typeface="MADE Outer Sans" panose="02000505000000020004" pitchFamily="50" charset="0"/>
              </a:rPr>
              <a:t>Canales Usados</a:t>
            </a:r>
            <a:endParaRPr lang="es-CO" sz="2800" b="1" dirty="0">
              <a:latin typeface="MADE Outer Sans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6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2800" dirty="0" err="1"/>
              <a:t>Board</a:t>
            </a:r>
            <a:endParaRPr lang="es-CO" sz="28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…</a:t>
            </a:r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321691D-EFD7-6AE4-822A-5FE22D42C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" y="0"/>
            <a:ext cx="1217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5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pejo&#10;&#10;Descripción generada automáticamente">
            <a:extLst>
              <a:ext uri="{FF2B5EF4-FFF2-40B4-BE49-F238E27FC236}">
                <a16:creationId xmlns:a16="http://schemas.microsoft.com/office/drawing/2014/main" id="{E7DA85A2-898B-C717-29F2-FCE7497DE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4766"/>
            <a:ext cx="9144000" cy="488467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MADE Outer Sans" panose="02000505000000020004" pitchFamily="50" charset="0"/>
              </a:rPr>
              <a:t>Gracias.</a:t>
            </a:r>
            <a:endParaRPr lang="es-CO" sz="2800" dirty="0">
              <a:latin typeface="MADE Outer Sans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0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pejo&#10;&#10;Descripción generada automáticamente">
            <a:extLst>
              <a:ext uri="{FF2B5EF4-FFF2-40B4-BE49-F238E27FC236}">
                <a16:creationId xmlns:a16="http://schemas.microsoft.com/office/drawing/2014/main" id="{95EDEB75-B50F-0DFE-4A8F-D4238D48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s-CO" sz="2800" b="1" dirty="0">
                <a:latin typeface="MADE Outer Sans" panose="02000505000000020004" pitchFamily="50" charset="0"/>
              </a:rPr>
              <a:t>Descripción la idea y potencial impacto en la industria</a:t>
            </a:r>
            <a:r>
              <a:rPr lang="es-CO" sz="2800" b="1" dirty="0"/>
              <a:t>.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Creamos neveras hechas de sal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Refisal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que todos pudiesen donar comida y así, llevar alimentos como ayuda humanitaria a zonas donde más la necesitan.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Impactamos con la evolución del producto, explotando sus propiedades en pro de la sociedad colombiana, donde lleváramos el concepto de nivelar la comida a un punto más valioso, nivelar la alimentación en el mundo.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000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pejo&#10;&#10;Descripción generada automáticamente">
            <a:extLst>
              <a:ext uri="{FF2B5EF4-FFF2-40B4-BE49-F238E27FC236}">
                <a16:creationId xmlns:a16="http://schemas.microsoft.com/office/drawing/2014/main" id="{928F42E5-C69B-F91B-31F7-D5FCC70CC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0400"/>
            <a:ext cx="9144000" cy="495867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MADE Outer Sans" panose="02000505000000020004" pitchFamily="50" charset="0"/>
              </a:rPr>
              <a:t>Estrategia</a:t>
            </a:r>
            <a:endParaRPr lang="es-CO" sz="2800" dirty="0">
              <a:latin typeface="MADE Outer Sans" panose="02000505000000020004" pitchFamily="50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72771"/>
            <a:ext cx="9144000" cy="4858657"/>
          </a:xfrm>
        </p:spPr>
        <p:txBody>
          <a:bodyPr>
            <a:normAutofit/>
          </a:bodyPr>
          <a:lstStyle/>
          <a:p>
            <a:r>
              <a:rPr lang="es-CO" dirty="0"/>
              <a:t>Usar las propiedades de la sal para crear un producto que ayude a resolver un problema social.</a:t>
            </a:r>
          </a:p>
          <a:p>
            <a:endParaRPr lang="es-CO" dirty="0"/>
          </a:p>
          <a:p>
            <a:r>
              <a:rPr lang="es-CO" dirty="0"/>
              <a:t>Público objetivo: Un idea enfocada a personas de nivel socio económico medio, medio-alto y alto entre los 18 y 60 años de edad, atanco así a la mayoría de la población, masificando el poder de la idea.</a:t>
            </a:r>
          </a:p>
          <a:p>
            <a:endParaRPr lang="es-CO" dirty="0"/>
          </a:p>
          <a:p>
            <a:r>
              <a:rPr lang="es-CO" dirty="0"/>
              <a:t>Medios y canales elegidos: Usaremos puntos de venta, restaurantes, supermercados y neveras ambulantes para la recolección. Adicional a esto, a través de digital y </a:t>
            </a:r>
            <a:r>
              <a:rPr lang="es-CO" dirty="0" err="1"/>
              <a:t>outdoor</a:t>
            </a:r>
            <a:r>
              <a:rPr lang="es-CO" dirty="0"/>
              <a:t> anunciaremos nuestras ubicaciones y rutas de recolección.</a:t>
            </a:r>
          </a:p>
        </p:txBody>
      </p:sp>
    </p:spTree>
    <p:extLst>
      <p:ext uri="{BB962C8B-B14F-4D97-AF65-F5344CB8AC3E}">
        <p14:creationId xmlns:p14="http://schemas.microsoft.com/office/powerpoint/2010/main" val="346953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pejo&#10;&#10;Descripción generada automáticamente">
            <a:extLst>
              <a:ext uri="{FF2B5EF4-FFF2-40B4-BE49-F238E27FC236}">
                <a16:creationId xmlns:a16="http://schemas.microsoft.com/office/drawing/2014/main" id="{7273BCBF-C0E0-2E0D-9330-581B81BF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10128"/>
            <a:ext cx="9144000" cy="4437743"/>
          </a:xfrm>
        </p:spPr>
        <p:txBody>
          <a:bodyPr>
            <a:normAutofit/>
          </a:bodyPr>
          <a:lstStyle/>
          <a:p>
            <a:r>
              <a:rPr lang="es-CO" b="1" dirty="0">
                <a:latin typeface="MADE Outer Sans" panose="02000505000000020004" pitchFamily="50" charset="0"/>
              </a:rPr>
              <a:t>Planeación PR</a:t>
            </a:r>
          </a:p>
          <a:p>
            <a:r>
              <a:rPr lang="es-CO" dirty="0"/>
              <a:t>Lanzaremos la campaña a través de medios </a:t>
            </a:r>
            <a:r>
              <a:rPr lang="es-CO" dirty="0" err="1"/>
              <a:t>OnLine</a:t>
            </a:r>
            <a:r>
              <a:rPr lang="es-CO" dirty="0"/>
              <a:t> y </a:t>
            </a:r>
            <a:r>
              <a:rPr lang="es-CO" dirty="0" err="1"/>
              <a:t>OffLine</a:t>
            </a:r>
            <a:r>
              <a:rPr lang="es-CO" dirty="0"/>
              <a:t> con el objetivo de llegar a la mayor cantidad de público ya que es una idea que busca nivelar una situación que nos compete a todos. 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C54550E5-048B-4889-B181-5509EB9F8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82719"/>
              </p:ext>
            </p:extLst>
          </p:nvPr>
        </p:nvGraphicFramePr>
        <p:xfrm>
          <a:off x="2032000" y="3026228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6630823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98858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ON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OFF 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5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El Tiempo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851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El Espectador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2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err="1"/>
                        <a:t>TikTok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848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err="1"/>
                        <a:t>Youtube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La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61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/>
                        <a:t>Axxis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99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Shock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95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27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pejo&#10;&#10;Descripción generada automáticamente">
            <a:extLst>
              <a:ext uri="{FF2B5EF4-FFF2-40B4-BE49-F238E27FC236}">
                <a16:creationId xmlns:a16="http://schemas.microsoft.com/office/drawing/2014/main" id="{4FC1CBF6-5E6A-9363-980A-3A177220E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7443"/>
            <a:ext cx="9144000" cy="407533"/>
          </a:xfrm>
        </p:spPr>
        <p:txBody>
          <a:bodyPr>
            <a:normAutofit fontScale="90000"/>
          </a:bodyPr>
          <a:lstStyle/>
          <a:p>
            <a:r>
              <a:rPr lang="es-ES" sz="2800" dirty="0">
                <a:latin typeface="MADE Outer Sans" panose="02000505000000020004" pitchFamily="50" charset="0"/>
              </a:rPr>
              <a:t>La ejecución</a:t>
            </a:r>
            <a:endParaRPr lang="es-CO" sz="2800" dirty="0">
              <a:latin typeface="MADE Outer Sans" panose="02000505000000020004" pitchFamily="50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4986"/>
            <a:ext cx="9144000" cy="2188028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de abril: Piezas de expectativa que anuncien la salida de neveras de sal para el 1 de mayo.</a:t>
            </a: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de abril: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Revelamos las ubicaciones y rutas de nuestras neveras a través de las redes sociales de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Refisal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para que las personas pudiesen ir a hacer sus donaciones de alimentos.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de mayo: Lanzamiento de las Neveras para recolección de comida en restaurantes, grandes supermercados y recolectores ambulantes.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de junio: Enviamos nuestras neveras con alimentos a las poblaciones donde hay situación de hambre y desnutrición.</a:t>
            </a:r>
          </a:p>
        </p:txBody>
      </p:sp>
    </p:spTree>
    <p:extLst>
      <p:ext uri="{BB962C8B-B14F-4D97-AF65-F5344CB8AC3E}">
        <p14:creationId xmlns:p14="http://schemas.microsoft.com/office/powerpoint/2010/main" val="12479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pejo&#10;&#10;Descripción generada automáticamente">
            <a:extLst>
              <a:ext uri="{FF2B5EF4-FFF2-40B4-BE49-F238E27FC236}">
                <a16:creationId xmlns:a16="http://schemas.microsoft.com/office/drawing/2014/main" id="{C18E50B9-91F1-416F-065C-D11B0C2C2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26824"/>
          </a:xfrm>
        </p:spPr>
        <p:txBody>
          <a:bodyPr>
            <a:noAutofit/>
          </a:bodyPr>
          <a:lstStyle/>
          <a:p>
            <a:r>
              <a:rPr lang="es-ES" sz="2400" b="1" dirty="0" err="1">
                <a:latin typeface="MADE Outer Sans" panose="02000505000000020004" pitchFamily="50" charset="0"/>
              </a:rPr>
              <a:t>Resúmen</a:t>
            </a:r>
            <a:r>
              <a:rPr lang="es-ES" sz="2400" b="1" dirty="0">
                <a:latin typeface="MADE Outer Sans" panose="02000505000000020004" pitchFamily="50" charset="0"/>
              </a:rPr>
              <a:t> de campaña</a:t>
            </a:r>
            <a:endParaRPr lang="es-CO" sz="2400" b="1" dirty="0">
              <a:latin typeface="MADE Outer Sans" panose="02000505000000020004" pitchFamily="50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E3CA9CF-45BC-7DA0-F43E-AE9425DB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978" y="2334985"/>
            <a:ext cx="10140043" cy="3836647"/>
          </a:xfrm>
        </p:spPr>
        <p:txBody>
          <a:bodyPr>
            <a:normAutofit/>
          </a:bodyPr>
          <a:lstStyle/>
          <a:p>
            <a:r>
              <a:rPr lang="es-CO" dirty="0"/>
              <a:t>Siempre se ha invitado a las personas a darle un uso adecuado a la sal, el azúcar y la grasa, con el fin de tener un balance en la vida que permita una salud óptima.</a:t>
            </a:r>
          </a:p>
          <a:p>
            <a:r>
              <a:rPr lang="es-CO" dirty="0"/>
              <a:t>El objetivo de la marca como nivelar el manejo de la sal puede ser llevado mucho más allá, en una acción social que transforme comportamientos de la sociedad.</a:t>
            </a:r>
          </a:p>
          <a:p>
            <a:r>
              <a:rPr lang="es-CO" dirty="0"/>
              <a:t>Nuestro objetivo de campaña es crear un impacto social muy grande, donde las personas identifiquen a </a:t>
            </a:r>
            <a:r>
              <a:rPr lang="es-CO" dirty="0" err="1"/>
              <a:t>Refisal</a:t>
            </a:r>
            <a:r>
              <a:rPr lang="es-CO" dirty="0"/>
              <a:t> como una marca que busca nivelar mucho más que el sabor de las comidas.</a:t>
            </a:r>
          </a:p>
        </p:txBody>
      </p:sp>
    </p:spTree>
    <p:extLst>
      <p:ext uri="{BB962C8B-B14F-4D97-AF65-F5344CB8AC3E}">
        <p14:creationId xmlns:p14="http://schemas.microsoft.com/office/powerpoint/2010/main" val="58383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spejo&#10;&#10;Descripción generada automáticamente">
            <a:extLst>
              <a:ext uri="{FF2B5EF4-FFF2-40B4-BE49-F238E27FC236}">
                <a16:creationId xmlns:a16="http://schemas.microsoft.com/office/drawing/2014/main" id="{0573D6AD-AF54-F016-4462-A11C9037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3278"/>
            <a:ext cx="9144000" cy="534159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DE Outer Sans" panose="02000505000000020004" pitchFamily="50" charset="0"/>
              </a:rPr>
              <a:t>Canales Usados</a:t>
            </a:r>
            <a:endParaRPr lang="es-CO" sz="2800" b="1" dirty="0">
              <a:latin typeface="MADE Outer Sans" panose="02000505000000020004" pitchFamily="50" charset="0"/>
            </a:endParaRPr>
          </a:p>
        </p:txBody>
      </p:sp>
      <p:pic>
        <p:nvPicPr>
          <p:cNvPr id="8" name="Imagen 7" descr="Una captura de pantalla de un celular con la imagen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5BA9601-37F7-D473-D495-CF7B9132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03" y="362608"/>
            <a:ext cx="1217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2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13E4AF-487C-875A-DB4B-C4DC9B014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3278"/>
            <a:ext cx="9144000" cy="534159"/>
          </a:xfrm>
        </p:spPr>
        <p:txBody>
          <a:bodyPr>
            <a:normAutofit/>
          </a:bodyPr>
          <a:lstStyle/>
          <a:p>
            <a:r>
              <a:rPr lang="es-ES" sz="2800" b="1" dirty="0"/>
              <a:t>Canales Usados</a:t>
            </a:r>
            <a:endParaRPr lang="es-CO" sz="2800" b="1" dirty="0"/>
          </a:p>
        </p:txBody>
      </p:sp>
      <p:pic>
        <p:nvPicPr>
          <p:cNvPr id="8" name="Imagen 7" descr="Una captura de pantalla de un celular con la imagen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5BA9601-37F7-D473-D495-CF7B9132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5" y="449577"/>
            <a:ext cx="1217820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C5FECC-B58F-85A6-5D00-D98597E5B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3287C99-0187-BC1F-FAE8-039E25B41D48}"/>
              </a:ext>
            </a:extLst>
          </p:cNvPr>
          <p:cNvSpPr txBox="1">
            <a:spLocks/>
          </p:cNvSpPr>
          <p:nvPr/>
        </p:nvSpPr>
        <p:spPr>
          <a:xfrm>
            <a:off x="1665248" y="449577"/>
            <a:ext cx="9144000" cy="534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latin typeface="MADE Outer Sans" panose="02000505000000020004" pitchFamily="50" charset="0"/>
              </a:rPr>
              <a:t>Canales Usados</a:t>
            </a:r>
            <a:endParaRPr lang="es-CO" sz="2800" b="1" dirty="0">
              <a:latin typeface="MADE Outer Sans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6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13E4AF-487C-875A-DB4B-C4DC9B014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B8C2E3-1023-49AE-3A37-2DA30F0A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3278"/>
            <a:ext cx="9144000" cy="534159"/>
          </a:xfrm>
        </p:spPr>
        <p:txBody>
          <a:bodyPr>
            <a:normAutofit/>
          </a:bodyPr>
          <a:lstStyle/>
          <a:p>
            <a:r>
              <a:rPr lang="es-ES" sz="2800" b="1" dirty="0"/>
              <a:t>Canales Usados</a:t>
            </a:r>
            <a:endParaRPr lang="es-CO" sz="2800" b="1" dirty="0"/>
          </a:p>
        </p:txBody>
      </p:sp>
      <p:pic>
        <p:nvPicPr>
          <p:cNvPr id="8" name="Imagen 7" descr="Una captura de pantalla de un celular con la imagen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5BA9601-37F7-D473-D495-CF7B9132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5" y="449577"/>
            <a:ext cx="12178203" cy="6858000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0785A04E-CEBA-A400-1780-AE020D701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magen que contiene interior, gato, tabla, refrigerador&#10;&#10;Descripción generada automáticamente">
            <a:extLst>
              <a:ext uri="{FF2B5EF4-FFF2-40B4-BE49-F238E27FC236}">
                <a16:creationId xmlns:a16="http://schemas.microsoft.com/office/drawing/2014/main" id="{DEBF93AC-FF6F-87C2-C73A-7B465715C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C601F96-CA1E-1987-F365-B3774305A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73E8DEC-15F1-85B8-45EF-DCA75C3512C2}"/>
              </a:ext>
            </a:extLst>
          </p:cNvPr>
          <p:cNvSpPr txBox="1">
            <a:spLocks/>
          </p:cNvSpPr>
          <p:nvPr/>
        </p:nvSpPr>
        <p:spPr>
          <a:xfrm>
            <a:off x="1676400" y="705678"/>
            <a:ext cx="9144000" cy="534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>
                <a:latin typeface="MADE Outer Sans" panose="02000505000000020004" pitchFamily="50" charset="0"/>
              </a:rPr>
              <a:t>Canales Usados</a:t>
            </a:r>
            <a:endParaRPr lang="es-CO" sz="2800" b="1" dirty="0">
              <a:latin typeface="MADE Outer Sans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08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455</Words>
  <Application>Microsoft Office PowerPoint</Application>
  <PresentationFormat>Panorámica</PresentationFormat>
  <Paragraphs>45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MADE Outer Sans</vt:lpstr>
      <vt:lpstr>Tema de Office</vt:lpstr>
      <vt:lpstr>Young Lions PR Refisal</vt:lpstr>
      <vt:lpstr>Descripción la idea y potencial impacto en la industria. </vt:lpstr>
      <vt:lpstr>Estrategia</vt:lpstr>
      <vt:lpstr>Presentación de PowerPoint</vt:lpstr>
      <vt:lpstr>La ejecución</vt:lpstr>
      <vt:lpstr>Resúmen de campaña</vt:lpstr>
      <vt:lpstr>Canales Usados</vt:lpstr>
      <vt:lpstr>Canales Usados</vt:lpstr>
      <vt:lpstr>Canales Usados</vt:lpstr>
      <vt:lpstr>Board</vt:lpstr>
      <vt:lpstr>Board</vt:lpstr>
      <vt:lpstr>Gracias.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Lions PR Refisal</dc:title>
  <dc:creator>Jhon Jairo Igua Callejas</dc:creator>
  <cp:lastModifiedBy>Javier Aparicio Loaiza (SANCHO BBDO)</cp:lastModifiedBy>
  <cp:revision>2</cp:revision>
  <dcterms:created xsi:type="dcterms:W3CDTF">2023-03-21T00:06:16Z</dcterms:created>
  <dcterms:modified xsi:type="dcterms:W3CDTF">2023-03-21T07:19:46Z</dcterms:modified>
</cp:coreProperties>
</file>