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09" r:id="rId2"/>
    <p:sldId id="502" r:id="rId3"/>
    <p:sldId id="503" r:id="rId4"/>
    <p:sldId id="504" r:id="rId5"/>
    <p:sldId id="506" r:id="rId6"/>
    <p:sldId id="507" r:id="rId7"/>
    <p:sldId id="508" r:id="rId8"/>
    <p:sldId id="512" r:id="rId9"/>
    <p:sldId id="505" r:id="rId10"/>
    <p:sldId id="510" r:id="rId11"/>
  </p:sldIdLst>
  <p:sldSz cx="9144000" cy="5143500" type="screen16x9"/>
  <p:notesSz cx="70104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">
          <p15:clr>
            <a:srgbClr val="A4A3A4"/>
          </p15:clr>
        </p15:guide>
        <p15:guide id="2" orient="horz" pos="181">
          <p15:clr>
            <a:srgbClr val="A4A3A4"/>
          </p15:clr>
        </p15:guide>
        <p15:guide id="3" pos="183">
          <p15:clr>
            <a:srgbClr val="A4A3A4"/>
          </p15:clr>
        </p15:guide>
        <p15:guide id="4" pos="5583">
          <p15:clr>
            <a:srgbClr val="A4A3A4"/>
          </p15:clr>
        </p15:guide>
        <p15:guide id="5" pos="2881">
          <p15:clr>
            <a:srgbClr val="A4A3A4"/>
          </p15:clr>
        </p15:guide>
        <p15:guide id="6" pos="1533">
          <p15:clr>
            <a:srgbClr val="A4A3A4"/>
          </p15:clr>
        </p15:guide>
        <p15:guide id="7" pos="42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00" autoAdjust="0"/>
    <p:restoredTop sz="95382" autoAdjust="0"/>
  </p:normalViewPr>
  <p:slideViewPr>
    <p:cSldViewPr snapToGrid="0" showGuides="1">
      <p:cViewPr varScale="1">
        <p:scale>
          <a:sx n="93" d="100"/>
          <a:sy n="93" d="100"/>
        </p:scale>
        <p:origin x="342" y="78"/>
      </p:cViewPr>
      <p:guideLst>
        <p:guide orient="horz" pos="283"/>
        <p:guide orient="horz" pos="181"/>
        <p:guide pos="183"/>
        <p:guide pos="5583"/>
        <p:guide pos="2881"/>
        <p:guide pos="1533"/>
        <p:guide pos="4220"/>
      </p:guideLst>
    </p:cSldViewPr>
  </p:slideViewPr>
  <p:outlineViewPr>
    <p:cViewPr>
      <p:scale>
        <a:sx n="33" d="100"/>
        <a:sy n="33" d="100"/>
      </p:scale>
      <p:origin x="0" y="66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700"/>
    </p:cViewPr>
  </p:sorterViewPr>
  <p:notesViewPr>
    <p:cSldViewPr snapToGrid="0" showGuides="1">
      <p:cViewPr varScale="1">
        <p:scale>
          <a:sx n="67" d="100"/>
          <a:sy n="67" d="100"/>
        </p:scale>
        <p:origin x="-3276" y="-96"/>
      </p:cViewPr>
      <p:guideLst>
        <p:guide orient="horz" pos="2952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r">
              <a:defRPr sz="1200"/>
            </a:lvl1pPr>
          </a:lstStyle>
          <a:p>
            <a:fld id="{A0E2E250-5408-4936-85D8-B8D2223F6E67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02343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902343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r">
              <a:defRPr sz="1200"/>
            </a:lvl1pPr>
          </a:lstStyle>
          <a:p>
            <a:fld id="{C7E1B0BE-9862-41CD-98F8-AD3810EA35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65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8BE81-97E5-48B0-8108-73B0ECDE3DE8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703263"/>
            <a:ext cx="62484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51350"/>
            <a:ext cx="5607050" cy="421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700"/>
            <a:ext cx="3038475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902700"/>
            <a:ext cx="3038475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B3C3B-4D0E-417B-84B6-4773E64774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B3C3B-4D0E-417B-84B6-4773E64774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3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ov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8" name="Freeform 5"/>
          <p:cNvSpPr>
            <a:spLocks/>
          </p:cNvSpPr>
          <p:nvPr userDrawn="1"/>
        </p:nvSpPr>
        <p:spPr bwMode="auto">
          <a:xfrm>
            <a:off x="7673975" y="1504950"/>
            <a:ext cx="1470025" cy="2143125"/>
          </a:xfrm>
          <a:custGeom>
            <a:avLst/>
            <a:gdLst>
              <a:gd name="T0" fmla="*/ 926 w 926"/>
              <a:gd name="T1" fmla="*/ 342 h 1350"/>
              <a:gd name="T2" fmla="*/ 926 w 926"/>
              <a:gd name="T3" fmla="*/ 0 h 1350"/>
              <a:gd name="T4" fmla="*/ 0 w 926"/>
              <a:gd name="T5" fmla="*/ 0 h 1350"/>
              <a:gd name="T6" fmla="*/ 0 w 926"/>
              <a:gd name="T7" fmla="*/ 1350 h 1350"/>
              <a:gd name="T8" fmla="*/ 926 w 926"/>
              <a:gd name="T9" fmla="*/ 1350 h 1350"/>
              <a:gd name="T10" fmla="*/ 926 w 926"/>
              <a:gd name="T11" fmla="*/ 1010 h 1350"/>
              <a:gd name="T12" fmla="*/ 340 w 926"/>
              <a:gd name="T13" fmla="*/ 1010 h 1350"/>
              <a:gd name="T14" fmla="*/ 340 w 926"/>
              <a:gd name="T15" fmla="*/ 342 h 1350"/>
              <a:gd name="T16" fmla="*/ 926 w 926"/>
              <a:gd name="T17" fmla="*/ 342 h 1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6" h="1350">
                <a:moveTo>
                  <a:pt x="926" y="342"/>
                </a:moveTo>
                <a:lnTo>
                  <a:pt x="926" y="0"/>
                </a:lnTo>
                <a:lnTo>
                  <a:pt x="0" y="0"/>
                </a:lnTo>
                <a:lnTo>
                  <a:pt x="0" y="1350"/>
                </a:lnTo>
                <a:lnTo>
                  <a:pt x="926" y="1350"/>
                </a:lnTo>
                <a:lnTo>
                  <a:pt x="926" y="1010"/>
                </a:lnTo>
                <a:lnTo>
                  <a:pt x="340" y="1010"/>
                </a:lnTo>
                <a:lnTo>
                  <a:pt x="340" y="342"/>
                </a:lnTo>
                <a:lnTo>
                  <a:pt x="926" y="3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9" name="Freeform 6"/>
          <p:cNvSpPr>
            <a:spLocks/>
          </p:cNvSpPr>
          <p:nvPr userDrawn="1"/>
        </p:nvSpPr>
        <p:spPr bwMode="auto">
          <a:xfrm>
            <a:off x="6613525" y="434975"/>
            <a:ext cx="2530475" cy="4276725"/>
          </a:xfrm>
          <a:custGeom>
            <a:avLst/>
            <a:gdLst>
              <a:gd name="T0" fmla="*/ 1594 w 1594"/>
              <a:gd name="T1" fmla="*/ 340 h 2694"/>
              <a:gd name="T2" fmla="*/ 1594 w 1594"/>
              <a:gd name="T3" fmla="*/ 0 h 2694"/>
              <a:gd name="T4" fmla="*/ 0 w 1594"/>
              <a:gd name="T5" fmla="*/ 0 h 2694"/>
              <a:gd name="T6" fmla="*/ 0 w 1594"/>
              <a:gd name="T7" fmla="*/ 2694 h 2694"/>
              <a:gd name="T8" fmla="*/ 1594 w 1594"/>
              <a:gd name="T9" fmla="*/ 2694 h 2694"/>
              <a:gd name="T10" fmla="*/ 1594 w 1594"/>
              <a:gd name="T11" fmla="*/ 2354 h 2694"/>
              <a:gd name="T12" fmla="*/ 340 w 1594"/>
              <a:gd name="T13" fmla="*/ 2354 h 2694"/>
              <a:gd name="T14" fmla="*/ 340 w 1594"/>
              <a:gd name="T15" fmla="*/ 340 h 2694"/>
              <a:gd name="T16" fmla="*/ 1594 w 1594"/>
              <a:gd name="T17" fmla="*/ 340 h 2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94" h="2694">
                <a:moveTo>
                  <a:pt x="1594" y="340"/>
                </a:moveTo>
                <a:lnTo>
                  <a:pt x="1594" y="0"/>
                </a:lnTo>
                <a:lnTo>
                  <a:pt x="0" y="0"/>
                </a:lnTo>
                <a:lnTo>
                  <a:pt x="0" y="2694"/>
                </a:lnTo>
                <a:lnTo>
                  <a:pt x="1594" y="2694"/>
                </a:lnTo>
                <a:lnTo>
                  <a:pt x="1594" y="2354"/>
                </a:lnTo>
                <a:lnTo>
                  <a:pt x="340" y="2354"/>
                </a:lnTo>
                <a:lnTo>
                  <a:pt x="340" y="340"/>
                </a:lnTo>
                <a:lnTo>
                  <a:pt x="1594" y="34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0285" y="656424"/>
            <a:ext cx="5238643" cy="1517656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3740"/>
              </a:lnSpc>
              <a:defRPr sz="370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Title/cover headline always in all caps</a:t>
            </a:r>
            <a:endParaRPr lang="en-US" dirty="0"/>
          </a:p>
        </p:txBody>
      </p:sp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68" y="4320791"/>
            <a:ext cx="1507230" cy="46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41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/>
          <p:cNvSpPr>
            <a:spLocks/>
          </p:cNvSpPr>
          <p:nvPr userDrawn="1"/>
        </p:nvSpPr>
        <p:spPr bwMode="auto">
          <a:xfrm>
            <a:off x="8483600" y="2395538"/>
            <a:ext cx="657225" cy="1273175"/>
          </a:xfrm>
          <a:custGeom>
            <a:avLst/>
            <a:gdLst>
              <a:gd name="T0" fmla="*/ 388 w 414"/>
              <a:gd name="T1" fmla="*/ 802 h 802"/>
              <a:gd name="T2" fmla="*/ 414 w 414"/>
              <a:gd name="T3" fmla="*/ 776 h 802"/>
              <a:gd name="T4" fmla="*/ 414 w 414"/>
              <a:gd name="T5" fmla="*/ 0 h 802"/>
              <a:gd name="T6" fmla="*/ 0 w 414"/>
              <a:gd name="T7" fmla="*/ 414 h 802"/>
              <a:gd name="T8" fmla="*/ 388 w 414"/>
              <a:gd name="T9" fmla="*/ 802 h 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802">
                <a:moveTo>
                  <a:pt x="388" y="802"/>
                </a:moveTo>
                <a:lnTo>
                  <a:pt x="414" y="776"/>
                </a:lnTo>
                <a:lnTo>
                  <a:pt x="414" y="0"/>
                </a:lnTo>
                <a:lnTo>
                  <a:pt x="0" y="414"/>
                </a:lnTo>
                <a:lnTo>
                  <a:pt x="388" y="802"/>
                </a:lnTo>
                <a:close/>
              </a:path>
            </a:pathLst>
          </a:custGeom>
          <a:solidFill>
            <a:srgbClr val="F166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7" name="Freeform 7"/>
          <p:cNvSpPr>
            <a:spLocks/>
          </p:cNvSpPr>
          <p:nvPr userDrawn="1"/>
        </p:nvSpPr>
        <p:spPr bwMode="auto">
          <a:xfrm>
            <a:off x="7500938" y="1404938"/>
            <a:ext cx="1639888" cy="3281363"/>
          </a:xfrm>
          <a:custGeom>
            <a:avLst/>
            <a:gdLst>
              <a:gd name="T0" fmla="*/ 306 w 1033"/>
              <a:gd name="T1" fmla="*/ 1038 h 2067"/>
              <a:gd name="T2" fmla="*/ 1033 w 1033"/>
              <a:gd name="T3" fmla="*/ 310 h 2067"/>
              <a:gd name="T4" fmla="*/ 1033 w 1033"/>
              <a:gd name="T5" fmla="*/ 0 h 2067"/>
              <a:gd name="T6" fmla="*/ 0 w 1033"/>
              <a:gd name="T7" fmla="*/ 1034 h 2067"/>
              <a:gd name="T8" fmla="*/ 1033 w 1033"/>
              <a:gd name="T9" fmla="*/ 2067 h 2067"/>
              <a:gd name="T10" fmla="*/ 1033 w 1033"/>
              <a:gd name="T11" fmla="*/ 1765 h 2067"/>
              <a:gd name="T12" fmla="*/ 306 w 1033"/>
              <a:gd name="T13" fmla="*/ 1038 h 2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3" h="2067">
                <a:moveTo>
                  <a:pt x="306" y="1038"/>
                </a:moveTo>
                <a:lnTo>
                  <a:pt x="1033" y="310"/>
                </a:lnTo>
                <a:lnTo>
                  <a:pt x="1033" y="0"/>
                </a:lnTo>
                <a:lnTo>
                  <a:pt x="0" y="1034"/>
                </a:lnTo>
                <a:lnTo>
                  <a:pt x="1033" y="2067"/>
                </a:lnTo>
                <a:lnTo>
                  <a:pt x="1033" y="1765"/>
                </a:lnTo>
                <a:lnTo>
                  <a:pt x="306" y="103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8" name="Freeform 8"/>
          <p:cNvSpPr>
            <a:spLocks/>
          </p:cNvSpPr>
          <p:nvPr userDrawn="1"/>
        </p:nvSpPr>
        <p:spPr bwMode="auto">
          <a:xfrm>
            <a:off x="5919788" y="4000500"/>
            <a:ext cx="2208213" cy="1104900"/>
          </a:xfrm>
          <a:custGeom>
            <a:avLst/>
            <a:gdLst>
              <a:gd name="T0" fmla="*/ 0 w 1391"/>
              <a:gd name="T1" fmla="*/ 696 h 696"/>
              <a:gd name="T2" fmla="*/ 314 w 1391"/>
              <a:gd name="T3" fmla="*/ 696 h 696"/>
              <a:gd name="T4" fmla="*/ 696 w 1391"/>
              <a:gd name="T5" fmla="*/ 314 h 696"/>
              <a:gd name="T6" fmla="*/ 702 w 1391"/>
              <a:gd name="T7" fmla="*/ 308 h 696"/>
              <a:gd name="T8" fmla="*/ 1090 w 1391"/>
              <a:gd name="T9" fmla="*/ 696 h 696"/>
              <a:gd name="T10" fmla="*/ 1391 w 1391"/>
              <a:gd name="T11" fmla="*/ 696 h 696"/>
              <a:gd name="T12" fmla="*/ 696 w 1391"/>
              <a:gd name="T13" fmla="*/ 0 h 696"/>
              <a:gd name="T14" fmla="*/ 0 w 1391"/>
              <a:gd name="T15" fmla="*/ 696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91" h="696">
                <a:moveTo>
                  <a:pt x="0" y="696"/>
                </a:moveTo>
                <a:lnTo>
                  <a:pt x="314" y="696"/>
                </a:lnTo>
                <a:lnTo>
                  <a:pt x="696" y="314"/>
                </a:lnTo>
                <a:lnTo>
                  <a:pt x="702" y="308"/>
                </a:lnTo>
                <a:lnTo>
                  <a:pt x="1090" y="696"/>
                </a:lnTo>
                <a:lnTo>
                  <a:pt x="1391" y="696"/>
                </a:lnTo>
                <a:lnTo>
                  <a:pt x="696" y="0"/>
                </a:lnTo>
                <a:lnTo>
                  <a:pt x="0" y="6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9" name="Freeform 9"/>
          <p:cNvSpPr>
            <a:spLocks/>
          </p:cNvSpPr>
          <p:nvPr userDrawn="1"/>
        </p:nvSpPr>
        <p:spPr bwMode="auto">
          <a:xfrm>
            <a:off x="4940300" y="3024188"/>
            <a:ext cx="4165600" cy="2081213"/>
          </a:xfrm>
          <a:custGeom>
            <a:avLst/>
            <a:gdLst>
              <a:gd name="T0" fmla="*/ 1313 w 2624"/>
              <a:gd name="T1" fmla="*/ 314 h 1311"/>
              <a:gd name="T2" fmla="*/ 2310 w 2624"/>
              <a:gd name="T3" fmla="*/ 1311 h 1311"/>
              <a:gd name="T4" fmla="*/ 2624 w 2624"/>
              <a:gd name="T5" fmla="*/ 1311 h 1311"/>
              <a:gd name="T6" fmla="*/ 1313 w 2624"/>
              <a:gd name="T7" fmla="*/ 0 h 1311"/>
              <a:gd name="T8" fmla="*/ 0 w 2624"/>
              <a:gd name="T9" fmla="*/ 1311 h 1311"/>
              <a:gd name="T10" fmla="*/ 314 w 2624"/>
              <a:gd name="T11" fmla="*/ 1311 h 1311"/>
              <a:gd name="T12" fmla="*/ 1313 w 2624"/>
              <a:gd name="T13" fmla="*/ 314 h 1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24" h="1311">
                <a:moveTo>
                  <a:pt x="1313" y="314"/>
                </a:moveTo>
                <a:lnTo>
                  <a:pt x="2310" y="1311"/>
                </a:lnTo>
                <a:lnTo>
                  <a:pt x="2624" y="1311"/>
                </a:lnTo>
                <a:lnTo>
                  <a:pt x="1313" y="0"/>
                </a:lnTo>
                <a:lnTo>
                  <a:pt x="0" y="1311"/>
                </a:lnTo>
                <a:lnTo>
                  <a:pt x="314" y="1311"/>
                </a:lnTo>
                <a:lnTo>
                  <a:pt x="1313" y="31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7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0285" y="656424"/>
            <a:ext cx="6043355" cy="1028899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3740"/>
              </a:lnSpc>
              <a:defRPr sz="3700" cap="all">
                <a:solidFill>
                  <a:schemeClr val="accent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31" y="4374204"/>
            <a:ext cx="1456923" cy="4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56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and content headline in all caps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  <a:lvl2pPr marL="228600" indent="-228600">
              <a:buClr>
                <a:schemeClr val="accent2"/>
              </a:buClr>
              <a:buFont typeface="Arial"/>
              <a:buChar char="■"/>
              <a:defRPr baseline="0"/>
            </a:lvl2pPr>
            <a:lvl3pPr marL="400050" indent="-171450">
              <a:buClrTx/>
              <a:defRPr baseline="0"/>
            </a:lvl3pPr>
            <a:lvl4pPr marL="514350" indent="-114300">
              <a:buClrTx/>
              <a:buSzPct val="100000"/>
              <a:buFont typeface="Wingdings" charset="2"/>
              <a:buChar char="§"/>
              <a:defRPr baseline="0"/>
            </a:lvl4pPr>
            <a:lvl5pPr marL="512763" indent="0">
              <a:defRPr/>
            </a:lvl5pPr>
          </a:lstStyle>
          <a:p>
            <a:pPr lvl="0"/>
            <a:r>
              <a:rPr lang="en-US" dirty="0" smtClean="0"/>
              <a:t>First level body copy in sentence case</a:t>
            </a:r>
          </a:p>
          <a:p>
            <a:pPr lvl="1"/>
            <a:r>
              <a:rPr lang="en-US" dirty="0" smtClean="0"/>
              <a:t>To activate first level bullet, “increase list level” or “indent” from the tool bar</a:t>
            </a:r>
          </a:p>
          <a:p>
            <a:pPr lvl="2"/>
            <a:r>
              <a:rPr lang="en-US" dirty="0" smtClean="0"/>
              <a:t>Increasing levels another time results in the second level bullet</a:t>
            </a:r>
          </a:p>
          <a:p>
            <a:pPr lvl="3"/>
            <a:r>
              <a:rPr lang="en-US" dirty="0" smtClean="0"/>
              <a:t>Increasing levels a third time results in the third level bullet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22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and content headline in all caps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28600" indent="-228600">
              <a:buClr>
                <a:schemeClr val="accent1"/>
              </a:buClr>
              <a:buFont typeface="Arial"/>
              <a:buChar char="■"/>
              <a:defRPr>
                <a:solidFill>
                  <a:schemeClr val="bg1"/>
                </a:solidFill>
              </a:defRPr>
            </a:lvl2pPr>
            <a:lvl3pPr marL="400050" indent="-171450">
              <a:buClrTx/>
              <a:defRPr>
                <a:solidFill>
                  <a:schemeClr val="bg1"/>
                </a:solidFill>
              </a:defRPr>
            </a:lvl3pPr>
            <a:lvl4pPr marL="514350" indent="-114300">
              <a:buClrTx/>
              <a:buSzPct val="100000"/>
              <a:buFont typeface="Wingdings" charset="2"/>
              <a:buChar char="§"/>
              <a:defRPr>
                <a:solidFill>
                  <a:schemeClr val="bg1"/>
                </a:solidFill>
              </a:defRPr>
            </a:lvl4pPr>
            <a:lvl5pPr marL="512763" indent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31" y="4374204"/>
            <a:ext cx="1456923" cy="4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Title and content headline in all caps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  <a:lvl2pPr marL="228600" indent="-228600">
              <a:buClr>
                <a:schemeClr val="accent2"/>
              </a:buClr>
              <a:buFont typeface="Arial"/>
              <a:buChar char="■"/>
              <a:defRPr/>
            </a:lvl2pPr>
            <a:lvl3pPr marL="400050" indent="-171450">
              <a:buClrTx/>
              <a:defRPr/>
            </a:lvl3pPr>
            <a:lvl4pPr marL="514350" indent="-114300">
              <a:buClrTx/>
              <a:buSzPct val="100000"/>
              <a:buFont typeface="Wingdings" charset="2"/>
              <a:buChar char="§"/>
              <a:defRPr/>
            </a:lvl4pPr>
            <a:lvl5pPr marL="512763" indent="0">
              <a:defRPr/>
            </a:lvl5pPr>
          </a:lstStyle>
          <a:p>
            <a:pPr lvl="0"/>
            <a:r>
              <a:rPr lang="en-US" dirty="0" smtClean="0"/>
              <a:t>First level body copy in sentence case</a:t>
            </a:r>
          </a:p>
          <a:p>
            <a:pPr lvl="1"/>
            <a:r>
              <a:rPr lang="en-US" dirty="0" smtClean="0"/>
              <a:t>To activate first level bullet, “increase list level” or “indent” from the tool bar</a:t>
            </a:r>
          </a:p>
          <a:p>
            <a:pPr lvl="2"/>
            <a:r>
              <a:rPr lang="en-US" dirty="0" smtClean="0"/>
              <a:t>Increasing levels another time results in the second level bullet</a:t>
            </a:r>
          </a:p>
          <a:p>
            <a:pPr lvl="3"/>
            <a:r>
              <a:rPr lang="en-US" dirty="0" smtClean="0"/>
              <a:t>Increasing levels a third time results in the third level bullet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13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Title and content headline in all caps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28600" indent="-228600">
              <a:buClr>
                <a:schemeClr val="accent1"/>
              </a:buClr>
              <a:buFont typeface="Arial"/>
              <a:buChar char="■"/>
              <a:defRPr/>
            </a:lvl2pPr>
            <a:lvl3pPr marL="400050" indent="-171450">
              <a:buClrTx/>
              <a:defRPr/>
            </a:lvl3pPr>
            <a:lvl4pPr marL="514350" indent="-114300">
              <a:buClrTx/>
              <a:buSzPct val="100000"/>
              <a:buFont typeface="Wingdings" charset="2"/>
              <a:buChar char="§"/>
              <a:defRPr/>
            </a:lvl4pPr>
            <a:lvl5pPr marL="512763" indent="0">
              <a:defRPr/>
            </a:lvl5pPr>
          </a:lstStyle>
          <a:p>
            <a:pPr lvl="0"/>
            <a:r>
              <a:rPr lang="en-US" dirty="0" smtClean="0"/>
              <a:t>First level body copy in sentence case</a:t>
            </a:r>
          </a:p>
          <a:p>
            <a:pPr lvl="1"/>
            <a:r>
              <a:rPr lang="en-US" dirty="0" smtClean="0"/>
              <a:t>To activate first level bullet, “increase list level” or “indent” from the tool bar</a:t>
            </a:r>
          </a:p>
          <a:p>
            <a:pPr lvl="2"/>
            <a:r>
              <a:rPr lang="en-US" dirty="0" smtClean="0"/>
              <a:t>Increasing levels another time results in the second level bullet</a:t>
            </a:r>
          </a:p>
          <a:p>
            <a:pPr lvl="3"/>
            <a:r>
              <a:rPr lang="en-US" dirty="0" smtClean="0"/>
              <a:t>Increasing levels a third time results in the third level bullet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8434" y="664695"/>
            <a:ext cx="7824630" cy="3323814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231775" indent="-231775">
              <a:buClr>
                <a:schemeClr val="accent2"/>
              </a:buClr>
              <a:defRPr/>
            </a:lvl2pPr>
            <a:lvl3pPr marL="400050" indent="-171450">
              <a:buClrTx/>
              <a:defRPr/>
            </a:lvl3pPr>
            <a:lvl4pPr marL="514350" indent="-114300">
              <a:buClrTx/>
              <a:buSzPct val="100000"/>
              <a:buFont typeface="Wingdings" charset="2"/>
              <a:buChar char="§"/>
              <a:defRPr/>
            </a:lvl4pPr>
            <a:lvl5pPr marL="512763" indent="0">
              <a:defRPr/>
            </a:lvl5pPr>
          </a:lstStyle>
          <a:p>
            <a:pPr lvl="0"/>
            <a:r>
              <a:rPr lang="en-US" dirty="0" smtClean="0"/>
              <a:t>First level body copy in sentence case</a:t>
            </a:r>
          </a:p>
          <a:p>
            <a:pPr lvl="1"/>
            <a:r>
              <a:rPr lang="en-US" dirty="0" smtClean="0"/>
              <a:t>To activate first level bullet, “increase list level” or “indent” from the tool bar</a:t>
            </a:r>
          </a:p>
          <a:p>
            <a:pPr lvl="2"/>
            <a:r>
              <a:rPr lang="en-US" dirty="0" smtClean="0"/>
              <a:t>Increasing levels another time results in the second level bullet</a:t>
            </a:r>
          </a:p>
          <a:p>
            <a:pPr lvl="3"/>
            <a:r>
              <a:rPr lang="en-US" dirty="0" smtClean="0"/>
              <a:t>Increasing levels a third time results in the third level bullet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80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8434" y="664695"/>
            <a:ext cx="7824630" cy="3323814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 marL="231775" indent="-231775">
              <a:buClr>
                <a:schemeClr val="accent1"/>
              </a:buClr>
              <a:defRPr>
                <a:solidFill>
                  <a:srgbClr val="FFFFFF"/>
                </a:solidFill>
              </a:defRPr>
            </a:lvl2pPr>
            <a:lvl3pPr marL="400050" indent="-171450">
              <a:buClrTx/>
              <a:defRPr>
                <a:solidFill>
                  <a:srgbClr val="FFFFFF"/>
                </a:solidFill>
              </a:defRPr>
            </a:lvl3pPr>
            <a:lvl4pPr marL="514350" indent="-114300">
              <a:buClr>
                <a:schemeClr val="bg1"/>
              </a:buClr>
              <a:buSzPct val="100000"/>
              <a:buFont typeface="Wingdings" charset="2"/>
              <a:buChar char="§"/>
              <a:defRPr>
                <a:solidFill>
                  <a:srgbClr val="FFFFFF"/>
                </a:solidFill>
              </a:defRPr>
            </a:lvl4pPr>
            <a:lvl5pPr marL="512763" indent="0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First level body copy in sentence case</a:t>
            </a:r>
          </a:p>
          <a:p>
            <a:pPr lvl="1"/>
            <a:r>
              <a:rPr lang="en-US" dirty="0" smtClean="0"/>
              <a:t>To activate first level bullet, “increase list level” or “indent” from the tool bar</a:t>
            </a:r>
          </a:p>
          <a:p>
            <a:pPr lvl="2"/>
            <a:r>
              <a:rPr lang="en-US" dirty="0" smtClean="0"/>
              <a:t>Increasing levels another time results in the second level bullet</a:t>
            </a:r>
          </a:p>
          <a:p>
            <a:pPr lvl="3"/>
            <a:r>
              <a:rPr lang="en-US" dirty="0" smtClean="0"/>
              <a:t>Increasing levels a third time results in the third level bullet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31" y="4374204"/>
            <a:ext cx="1456923" cy="4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7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8434" y="664695"/>
            <a:ext cx="7824630" cy="3323814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231775" indent="-231775">
              <a:buClr>
                <a:schemeClr val="accent2"/>
              </a:buClr>
              <a:defRPr/>
            </a:lvl2pPr>
            <a:lvl3pPr marL="400050" indent="-171450">
              <a:buClrTx/>
              <a:defRPr/>
            </a:lvl3pPr>
            <a:lvl4pPr marL="514350" indent="-114300">
              <a:buClrTx/>
              <a:buSzPct val="100000"/>
              <a:buFont typeface="Wingdings" charset="2"/>
              <a:buChar char="§"/>
              <a:defRPr/>
            </a:lvl4pPr>
            <a:lvl5pPr marL="512763" indent="0">
              <a:defRPr/>
            </a:lvl5pPr>
          </a:lstStyle>
          <a:p>
            <a:pPr lvl="0"/>
            <a:r>
              <a:rPr lang="en-US" dirty="0" smtClean="0"/>
              <a:t>First level body copy in sentence case</a:t>
            </a:r>
          </a:p>
          <a:p>
            <a:pPr lvl="1"/>
            <a:r>
              <a:rPr lang="en-US" dirty="0" smtClean="0"/>
              <a:t>To activate first level bullet, “increase list level” or “indent” from the tool bar</a:t>
            </a:r>
          </a:p>
          <a:p>
            <a:pPr lvl="2"/>
            <a:r>
              <a:rPr lang="en-US" dirty="0" smtClean="0"/>
              <a:t>Increasing levels another time results in the second level bullet</a:t>
            </a:r>
          </a:p>
          <a:p>
            <a:pPr lvl="3"/>
            <a:r>
              <a:rPr lang="en-US" dirty="0" smtClean="0"/>
              <a:t>Increasing levels a third time results in the third level bullet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65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8434" y="664695"/>
            <a:ext cx="7824630" cy="3323814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231775" indent="-231775">
              <a:buClr>
                <a:schemeClr val="accent1"/>
              </a:buClr>
              <a:defRPr/>
            </a:lvl2pPr>
            <a:lvl3pPr marL="400050" indent="-171450">
              <a:buClrTx/>
              <a:defRPr/>
            </a:lvl3pPr>
            <a:lvl4pPr marL="514350" indent="-114300">
              <a:buClrTx/>
              <a:buSzPct val="100000"/>
              <a:buFont typeface="Wingdings" charset="2"/>
              <a:buChar char="§"/>
              <a:defRPr/>
            </a:lvl4pPr>
            <a:lvl5pPr marL="512763" indent="0">
              <a:defRPr/>
            </a:lvl5pPr>
          </a:lstStyle>
          <a:p>
            <a:pPr lvl="0"/>
            <a:r>
              <a:rPr lang="en-US" dirty="0" smtClean="0"/>
              <a:t>First level body copy in sentence case</a:t>
            </a:r>
          </a:p>
          <a:p>
            <a:pPr lvl="1"/>
            <a:r>
              <a:rPr lang="en-US" dirty="0" smtClean="0"/>
              <a:t>To activate first level bullet, “increase list level” or “indent” from the tool bar</a:t>
            </a:r>
          </a:p>
          <a:p>
            <a:pPr lvl="2"/>
            <a:r>
              <a:rPr lang="en-US" dirty="0" smtClean="0"/>
              <a:t>Increasing levels another time results in the second level bullet</a:t>
            </a:r>
          </a:p>
          <a:p>
            <a:pPr lvl="3"/>
            <a:r>
              <a:rPr lang="en-US" dirty="0" smtClean="0"/>
              <a:t>Increasing levels a third time results in the third level bullet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rgbClr val="31425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99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only headline always in all caps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40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/Cove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/>
          </p:cNvSpPr>
          <p:nvPr userDrawn="1"/>
        </p:nvSpPr>
        <p:spPr bwMode="auto">
          <a:xfrm>
            <a:off x="8153400" y="4838700"/>
            <a:ext cx="15875" cy="15875"/>
          </a:xfrm>
          <a:custGeom>
            <a:avLst/>
            <a:gdLst>
              <a:gd name="T0" fmla="*/ 0 w 10"/>
              <a:gd name="T1" fmla="*/ 10 h 10"/>
              <a:gd name="T2" fmla="*/ 10 w 10"/>
              <a:gd name="T3" fmla="*/ 10 h 10"/>
              <a:gd name="T4" fmla="*/ 0 w 10"/>
              <a:gd name="T5" fmla="*/ 0 h 10"/>
              <a:gd name="T6" fmla="*/ 0 w 10"/>
              <a:gd name="T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10">
                <a:moveTo>
                  <a:pt x="0" y="10"/>
                </a:moveTo>
                <a:lnTo>
                  <a:pt x="10" y="10"/>
                </a:lnTo>
                <a:lnTo>
                  <a:pt x="0" y="0"/>
                </a:lnTo>
                <a:lnTo>
                  <a:pt x="0" y="10"/>
                </a:lnTo>
                <a:close/>
              </a:path>
            </a:pathLst>
          </a:custGeom>
          <a:solidFill>
            <a:srgbClr val="EAE6D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3" name="Freeform 6"/>
          <p:cNvSpPr>
            <a:spLocks/>
          </p:cNvSpPr>
          <p:nvPr userDrawn="1"/>
        </p:nvSpPr>
        <p:spPr bwMode="auto">
          <a:xfrm>
            <a:off x="6750050" y="1330325"/>
            <a:ext cx="1403350" cy="1403350"/>
          </a:xfrm>
          <a:custGeom>
            <a:avLst/>
            <a:gdLst>
              <a:gd name="T0" fmla="*/ 884 w 884"/>
              <a:gd name="T1" fmla="*/ 442 h 884"/>
              <a:gd name="T2" fmla="*/ 884 w 884"/>
              <a:gd name="T3" fmla="*/ 0 h 884"/>
              <a:gd name="T4" fmla="*/ 0 w 884"/>
              <a:gd name="T5" fmla="*/ 0 h 884"/>
              <a:gd name="T6" fmla="*/ 0 w 884"/>
              <a:gd name="T7" fmla="*/ 884 h 884"/>
              <a:gd name="T8" fmla="*/ 442 w 884"/>
              <a:gd name="T9" fmla="*/ 884 h 884"/>
              <a:gd name="T10" fmla="*/ 884 w 884"/>
              <a:gd name="T11" fmla="*/ 884 h 884"/>
              <a:gd name="T12" fmla="*/ 884 w 884"/>
              <a:gd name="T13" fmla="*/ 442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4" h="884">
                <a:moveTo>
                  <a:pt x="884" y="442"/>
                </a:moveTo>
                <a:lnTo>
                  <a:pt x="884" y="0"/>
                </a:lnTo>
                <a:lnTo>
                  <a:pt x="0" y="0"/>
                </a:lnTo>
                <a:lnTo>
                  <a:pt x="0" y="884"/>
                </a:lnTo>
                <a:lnTo>
                  <a:pt x="442" y="884"/>
                </a:lnTo>
                <a:lnTo>
                  <a:pt x="884" y="884"/>
                </a:lnTo>
                <a:lnTo>
                  <a:pt x="884" y="442"/>
                </a:lnTo>
                <a:close/>
              </a:path>
            </a:pathLst>
          </a:custGeom>
          <a:solidFill>
            <a:srgbClr val="EAE6D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4" name="Freeform 7"/>
          <p:cNvSpPr>
            <a:spLocks/>
          </p:cNvSpPr>
          <p:nvPr userDrawn="1"/>
        </p:nvSpPr>
        <p:spPr bwMode="auto">
          <a:xfrm>
            <a:off x="6750050" y="2733675"/>
            <a:ext cx="1403350" cy="1403350"/>
          </a:xfrm>
          <a:custGeom>
            <a:avLst/>
            <a:gdLst>
              <a:gd name="T0" fmla="*/ 884 w 884"/>
              <a:gd name="T1" fmla="*/ 442 h 884"/>
              <a:gd name="T2" fmla="*/ 442 w 884"/>
              <a:gd name="T3" fmla="*/ 0 h 884"/>
              <a:gd name="T4" fmla="*/ 0 w 884"/>
              <a:gd name="T5" fmla="*/ 442 h 884"/>
              <a:gd name="T6" fmla="*/ 442 w 884"/>
              <a:gd name="T7" fmla="*/ 884 h 884"/>
              <a:gd name="T8" fmla="*/ 442 w 884"/>
              <a:gd name="T9" fmla="*/ 884 h 884"/>
              <a:gd name="T10" fmla="*/ 884 w 884"/>
              <a:gd name="T11" fmla="*/ 442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4" h="884">
                <a:moveTo>
                  <a:pt x="884" y="442"/>
                </a:moveTo>
                <a:lnTo>
                  <a:pt x="442" y="0"/>
                </a:lnTo>
                <a:lnTo>
                  <a:pt x="0" y="442"/>
                </a:lnTo>
                <a:lnTo>
                  <a:pt x="442" y="884"/>
                </a:lnTo>
                <a:lnTo>
                  <a:pt x="442" y="884"/>
                </a:lnTo>
                <a:lnTo>
                  <a:pt x="884" y="442"/>
                </a:lnTo>
                <a:close/>
              </a:path>
            </a:pathLst>
          </a:custGeom>
          <a:solidFill>
            <a:srgbClr val="EAE6D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7451725" y="4137025"/>
            <a:ext cx="1588" cy="1588"/>
          </a:xfrm>
          <a:prstGeom prst="rect">
            <a:avLst/>
          </a:prstGeom>
          <a:solidFill>
            <a:srgbClr val="EAE6D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8153400" y="4838700"/>
            <a:ext cx="1588" cy="1588"/>
          </a:xfrm>
          <a:prstGeom prst="rect">
            <a:avLst/>
          </a:prstGeom>
          <a:solidFill>
            <a:srgbClr val="EAE6D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7" name="Freeform 10"/>
          <p:cNvSpPr>
            <a:spLocks/>
          </p:cNvSpPr>
          <p:nvPr userDrawn="1"/>
        </p:nvSpPr>
        <p:spPr bwMode="auto">
          <a:xfrm>
            <a:off x="6750050" y="4137025"/>
            <a:ext cx="1403350" cy="1006475"/>
          </a:xfrm>
          <a:custGeom>
            <a:avLst/>
            <a:gdLst>
              <a:gd name="T0" fmla="*/ 884 w 884"/>
              <a:gd name="T1" fmla="*/ 0 h 634"/>
              <a:gd name="T2" fmla="*/ 442 w 884"/>
              <a:gd name="T3" fmla="*/ 0 h 634"/>
              <a:gd name="T4" fmla="*/ 442 w 884"/>
              <a:gd name="T5" fmla="*/ 0 h 634"/>
              <a:gd name="T6" fmla="*/ 442 w 884"/>
              <a:gd name="T7" fmla="*/ 0 h 634"/>
              <a:gd name="T8" fmla="*/ 0 w 884"/>
              <a:gd name="T9" fmla="*/ 0 h 634"/>
              <a:gd name="T10" fmla="*/ 0 w 884"/>
              <a:gd name="T11" fmla="*/ 452 h 634"/>
              <a:gd name="T12" fmla="*/ 0 w 884"/>
              <a:gd name="T13" fmla="*/ 634 h 634"/>
              <a:gd name="T14" fmla="*/ 884 w 884"/>
              <a:gd name="T15" fmla="*/ 634 h 634"/>
              <a:gd name="T16" fmla="*/ 884 w 884"/>
              <a:gd name="T17" fmla="*/ 452 h 634"/>
              <a:gd name="T18" fmla="*/ 884 w 884"/>
              <a:gd name="T19" fmla="*/ 442 h 634"/>
              <a:gd name="T20" fmla="*/ 884 w 884"/>
              <a:gd name="T21" fmla="*/ 442 h 634"/>
              <a:gd name="T22" fmla="*/ 884 w 884"/>
              <a:gd name="T23" fmla="*/ 442 h 634"/>
              <a:gd name="T24" fmla="*/ 884 w 884"/>
              <a:gd name="T25" fmla="*/ 0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4" h="634">
                <a:moveTo>
                  <a:pt x="884" y="0"/>
                </a:moveTo>
                <a:lnTo>
                  <a:pt x="442" y="0"/>
                </a:lnTo>
                <a:lnTo>
                  <a:pt x="442" y="0"/>
                </a:lnTo>
                <a:lnTo>
                  <a:pt x="442" y="0"/>
                </a:lnTo>
                <a:lnTo>
                  <a:pt x="0" y="0"/>
                </a:lnTo>
                <a:lnTo>
                  <a:pt x="0" y="452"/>
                </a:lnTo>
                <a:lnTo>
                  <a:pt x="0" y="634"/>
                </a:lnTo>
                <a:lnTo>
                  <a:pt x="884" y="634"/>
                </a:lnTo>
                <a:lnTo>
                  <a:pt x="884" y="452"/>
                </a:lnTo>
                <a:lnTo>
                  <a:pt x="884" y="442"/>
                </a:lnTo>
                <a:lnTo>
                  <a:pt x="884" y="442"/>
                </a:lnTo>
                <a:lnTo>
                  <a:pt x="884" y="442"/>
                </a:lnTo>
                <a:lnTo>
                  <a:pt x="884" y="0"/>
                </a:lnTo>
                <a:close/>
              </a:path>
            </a:pathLst>
          </a:custGeom>
          <a:solidFill>
            <a:srgbClr val="EAE6D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8" name="Freeform 11"/>
          <p:cNvSpPr>
            <a:spLocks/>
          </p:cNvSpPr>
          <p:nvPr userDrawn="1"/>
        </p:nvSpPr>
        <p:spPr bwMode="auto">
          <a:xfrm>
            <a:off x="6750050" y="0"/>
            <a:ext cx="1403350" cy="1330325"/>
          </a:xfrm>
          <a:custGeom>
            <a:avLst/>
            <a:gdLst>
              <a:gd name="T0" fmla="*/ 490 w 884"/>
              <a:gd name="T1" fmla="*/ 0 h 838"/>
              <a:gd name="T2" fmla="*/ 396 w 884"/>
              <a:gd name="T3" fmla="*/ 0 h 838"/>
              <a:gd name="T4" fmla="*/ 0 w 884"/>
              <a:gd name="T5" fmla="*/ 396 h 838"/>
              <a:gd name="T6" fmla="*/ 442 w 884"/>
              <a:gd name="T7" fmla="*/ 838 h 838"/>
              <a:gd name="T8" fmla="*/ 884 w 884"/>
              <a:gd name="T9" fmla="*/ 396 h 838"/>
              <a:gd name="T10" fmla="*/ 490 w 884"/>
              <a:gd name="T11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4" h="838">
                <a:moveTo>
                  <a:pt x="490" y="0"/>
                </a:moveTo>
                <a:lnTo>
                  <a:pt x="396" y="0"/>
                </a:lnTo>
                <a:lnTo>
                  <a:pt x="0" y="396"/>
                </a:lnTo>
                <a:lnTo>
                  <a:pt x="442" y="838"/>
                </a:lnTo>
                <a:lnTo>
                  <a:pt x="884" y="396"/>
                </a:lnTo>
                <a:lnTo>
                  <a:pt x="490" y="0"/>
                </a:lnTo>
                <a:close/>
              </a:path>
            </a:pathLst>
          </a:custGeom>
          <a:solidFill>
            <a:srgbClr val="EAE6D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8153400" y="1330325"/>
            <a:ext cx="990600" cy="1403350"/>
          </a:xfrm>
          <a:custGeom>
            <a:avLst/>
            <a:gdLst>
              <a:gd name="T0" fmla="*/ 442 w 624"/>
              <a:gd name="T1" fmla="*/ 0 h 884"/>
              <a:gd name="T2" fmla="*/ 442 w 624"/>
              <a:gd name="T3" fmla="*/ 0 h 884"/>
              <a:gd name="T4" fmla="*/ 0 w 624"/>
              <a:gd name="T5" fmla="*/ 442 h 884"/>
              <a:gd name="T6" fmla="*/ 442 w 624"/>
              <a:gd name="T7" fmla="*/ 884 h 884"/>
              <a:gd name="T8" fmla="*/ 442 w 624"/>
              <a:gd name="T9" fmla="*/ 884 h 884"/>
              <a:gd name="T10" fmla="*/ 624 w 624"/>
              <a:gd name="T11" fmla="*/ 702 h 884"/>
              <a:gd name="T12" fmla="*/ 624 w 624"/>
              <a:gd name="T13" fmla="*/ 180 h 884"/>
              <a:gd name="T14" fmla="*/ 442 w 624"/>
              <a:gd name="T15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24" h="884">
                <a:moveTo>
                  <a:pt x="442" y="0"/>
                </a:moveTo>
                <a:lnTo>
                  <a:pt x="442" y="0"/>
                </a:lnTo>
                <a:lnTo>
                  <a:pt x="0" y="442"/>
                </a:lnTo>
                <a:lnTo>
                  <a:pt x="442" y="884"/>
                </a:lnTo>
                <a:lnTo>
                  <a:pt x="442" y="884"/>
                </a:lnTo>
                <a:lnTo>
                  <a:pt x="624" y="702"/>
                </a:lnTo>
                <a:lnTo>
                  <a:pt x="624" y="180"/>
                </a:lnTo>
                <a:lnTo>
                  <a:pt x="442" y="0"/>
                </a:lnTo>
                <a:close/>
              </a:path>
            </a:pathLst>
          </a:custGeom>
          <a:solidFill>
            <a:srgbClr val="EAE6D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>
            <a:off x="8153400" y="4137025"/>
            <a:ext cx="990600" cy="1006475"/>
          </a:xfrm>
          <a:custGeom>
            <a:avLst/>
            <a:gdLst>
              <a:gd name="T0" fmla="*/ 442 w 624"/>
              <a:gd name="T1" fmla="*/ 0 h 634"/>
              <a:gd name="T2" fmla="*/ 442 w 624"/>
              <a:gd name="T3" fmla="*/ 0 h 634"/>
              <a:gd name="T4" fmla="*/ 0 w 624"/>
              <a:gd name="T5" fmla="*/ 442 h 634"/>
              <a:gd name="T6" fmla="*/ 0 w 624"/>
              <a:gd name="T7" fmla="*/ 442 h 634"/>
              <a:gd name="T8" fmla="*/ 10 w 624"/>
              <a:gd name="T9" fmla="*/ 452 h 634"/>
              <a:gd name="T10" fmla="*/ 192 w 624"/>
              <a:gd name="T11" fmla="*/ 634 h 634"/>
              <a:gd name="T12" fmla="*/ 624 w 624"/>
              <a:gd name="T13" fmla="*/ 634 h 634"/>
              <a:gd name="T14" fmla="*/ 624 w 624"/>
              <a:gd name="T15" fmla="*/ 182 h 634"/>
              <a:gd name="T16" fmla="*/ 442 w 624"/>
              <a:gd name="T17" fmla="*/ 0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24" h="634">
                <a:moveTo>
                  <a:pt x="442" y="0"/>
                </a:moveTo>
                <a:lnTo>
                  <a:pt x="442" y="0"/>
                </a:lnTo>
                <a:lnTo>
                  <a:pt x="0" y="442"/>
                </a:lnTo>
                <a:lnTo>
                  <a:pt x="0" y="442"/>
                </a:lnTo>
                <a:lnTo>
                  <a:pt x="10" y="452"/>
                </a:lnTo>
                <a:lnTo>
                  <a:pt x="192" y="634"/>
                </a:lnTo>
                <a:lnTo>
                  <a:pt x="624" y="634"/>
                </a:lnTo>
                <a:lnTo>
                  <a:pt x="624" y="182"/>
                </a:lnTo>
                <a:lnTo>
                  <a:pt x="442" y="0"/>
                </a:lnTo>
                <a:close/>
              </a:path>
            </a:pathLst>
          </a:custGeom>
          <a:solidFill>
            <a:srgbClr val="EAE6D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7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0286" y="656424"/>
            <a:ext cx="4556402" cy="1517656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3740"/>
              </a:lnSpc>
              <a:defRPr sz="370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Title/cover headline always in all caps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167" y="2255950"/>
            <a:ext cx="4563522" cy="1314450"/>
          </a:xfrm>
        </p:spPr>
        <p:txBody>
          <a:bodyPr/>
          <a:lstStyle>
            <a:lvl1pPr marL="0" indent="0" algn="l">
              <a:buNone/>
              <a:defRPr cap="none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Title/Cover Subhead Always in Title Case</a:t>
            </a:r>
            <a:endParaRPr lang="en-US" dirty="0"/>
          </a:p>
        </p:txBody>
      </p:sp>
      <p:pic>
        <p:nvPicPr>
          <p:cNvPr id="21" name="20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68" y="4320791"/>
            <a:ext cx="1507230" cy="46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70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only headline always in all caps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31" y="4374204"/>
            <a:ext cx="1456923" cy="4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96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Title only headline always in all caps</a:t>
            </a:r>
            <a:endParaRPr lang="en-US" dirty="0"/>
          </a:p>
        </p:txBody>
      </p:sp>
      <p:sp>
        <p:nvSpPr>
          <p:cNvPr id="5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89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Title only headline always in all caps</a:t>
            </a:r>
            <a:endParaRPr lang="en-US" dirty="0"/>
          </a:p>
        </p:txBody>
      </p:sp>
      <p:sp>
        <p:nvSpPr>
          <p:cNvPr id="5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51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/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Column w/title headline always in all caps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92951" y="1181077"/>
            <a:ext cx="3635758" cy="27011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231775" indent="-231775">
              <a:buClr>
                <a:schemeClr val="accent2"/>
              </a:buClr>
              <a:defRPr sz="1400"/>
            </a:lvl2pPr>
            <a:lvl3pPr marL="400050" indent="-168275">
              <a:buClrTx/>
              <a:defRPr sz="1200"/>
            </a:lvl3pPr>
            <a:lvl4pPr marL="514350" indent="-114300">
              <a:buClrTx/>
              <a:buSzPct val="100000"/>
              <a:buFont typeface="Wingdings" charset="2"/>
              <a:buChar char="§"/>
              <a:defRPr sz="1100"/>
            </a:lvl4pPr>
            <a:lvl5pPr marL="512763" indent="0"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726981" y="1181077"/>
            <a:ext cx="3635758" cy="27011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334454"/>
                </a:solidFill>
              </a:defRPr>
            </a:lvl1pPr>
            <a:lvl2pPr marL="231775" indent="-231775">
              <a:buClr>
                <a:schemeClr val="accent2"/>
              </a:buClr>
              <a:defRPr sz="1400"/>
            </a:lvl2pPr>
            <a:lvl3pPr marL="400050" indent="-168275">
              <a:buClrTx/>
              <a:defRPr sz="1200"/>
            </a:lvl3pPr>
            <a:lvl4pPr marL="514350" indent="-114300">
              <a:buClrTx/>
              <a:buSzPct val="100000"/>
              <a:buFont typeface="Wingdings" charset="2"/>
              <a:buChar char="§"/>
              <a:defRPr sz="1100"/>
            </a:lvl4pPr>
            <a:lvl5pPr marL="512763" indent="0"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09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/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Column w/title headline always in all caps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84930" y="1187116"/>
            <a:ext cx="3635758" cy="268705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31775" indent="-231775">
              <a:buClr>
                <a:schemeClr val="accent1"/>
              </a:buClr>
              <a:defRPr sz="1400">
                <a:solidFill>
                  <a:srgbClr val="FFFFFF"/>
                </a:solidFill>
              </a:defRPr>
            </a:lvl2pPr>
            <a:lvl3pPr marL="400050" indent="-168275">
              <a:buClrTx/>
              <a:defRPr sz="1200">
                <a:solidFill>
                  <a:srgbClr val="FFFFFF"/>
                </a:solidFill>
              </a:defRPr>
            </a:lvl3pPr>
            <a:lvl4pPr marL="514350" indent="-114300">
              <a:buClrTx/>
              <a:buSzPct val="100000"/>
              <a:buFont typeface="Wingdings" charset="2"/>
              <a:buChar char="§"/>
              <a:defRPr sz="1100">
                <a:solidFill>
                  <a:srgbClr val="FFFFFF"/>
                </a:solidFill>
              </a:defRPr>
            </a:lvl4pPr>
            <a:lvl5pPr marL="512763" indent="0">
              <a:defRPr sz="11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18960" y="1187116"/>
            <a:ext cx="3635758" cy="268705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31775" indent="-231775">
              <a:buClr>
                <a:schemeClr val="accent1"/>
              </a:buClr>
              <a:defRPr sz="1400">
                <a:solidFill>
                  <a:srgbClr val="FFFFFF"/>
                </a:solidFill>
              </a:defRPr>
            </a:lvl2pPr>
            <a:lvl3pPr marL="400050" indent="-168275">
              <a:buClrTx/>
              <a:defRPr sz="1200">
                <a:solidFill>
                  <a:srgbClr val="FFFFFF"/>
                </a:solidFill>
              </a:defRPr>
            </a:lvl3pPr>
            <a:lvl4pPr marL="514350" indent="-114300">
              <a:buClrTx/>
              <a:buSzPct val="100000"/>
              <a:buFont typeface="Wingdings" charset="2"/>
              <a:buChar char="§"/>
              <a:defRPr sz="1100">
                <a:solidFill>
                  <a:srgbClr val="FFFFFF"/>
                </a:solidFill>
              </a:defRPr>
            </a:lvl4pPr>
            <a:lvl5pPr marL="512763" indent="0">
              <a:defRPr sz="11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31" y="4374204"/>
            <a:ext cx="1456923" cy="4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8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w/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Column w/title headline always in all caps</a:t>
            </a:r>
            <a:endParaRPr lang="en-US" dirty="0"/>
          </a:p>
        </p:txBody>
      </p:sp>
      <p:sp>
        <p:nvSpPr>
          <p:cNvPr id="5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692951" y="1181077"/>
            <a:ext cx="3635758" cy="27011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231775" indent="-231775">
              <a:buClr>
                <a:schemeClr val="accent2"/>
              </a:buClr>
              <a:defRPr sz="1400"/>
            </a:lvl2pPr>
            <a:lvl3pPr marL="400050" indent="-168275">
              <a:buClrTx/>
              <a:defRPr sz="1200"/>
            </a:lvl3pPr>
            <a:lvl4pPr marL="514350" indent="-114300">
              <a:buClrTx/>
              <a:buSzPct val="100000"/>
              <a:buFont typeface="Wingdings" charset="2"/>
              <a:buChar char="§"/>
              <a:defRPr sz="1100"/>
            </a:lvl4pPr>
            <a:lvl5pPr marL="512763" indent="0"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726981" y="1181077"/>
            <a:ext cx="3635758" cy="27011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334454"/>
                </a:solidFill>
              </a:defRPr>
            </a:lvl1pPr>
            <a:lvl2pPr marL="231775" indent="-231775">
              <a:buClr>
                <a:schemeClr val="accent2"/>
              </a:buClr>
              <a:defRPr sz="1400"/>
            </a:lvl2pPr>
            <a:lvl3pPr marL="400050" indent="-168275">
              <a:buClrTx/>
              <a:defRPr sz="1200"/>
            </a:lvl3pPr>
            <a:lvl4pPr marL="514350" indent="-114300">
              <a:buClrTx/>
              <a:buSzPct val="100000"/>
              <a:buFont typeface="Wingdings" charset="2"/>
              <a:buChar char="§"/>
              <a:defRPr sz="1100"/>
            </a:lvl4pPr>
            <a:lvl5pPr marL="512763" indent="0"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33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w/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Column w/title headline always in all caps</a:t>
            </a:r>
            <a:endParaRPr lang="en-US" dirty="0"/>
          </a:p>
        </p:txBody>
      </p:sp>
      <p:sp>
        <p:nvSpPr>
          <p:cNvPr id="5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692951" y="1181077"/>
            <a:ext cx="3635758" cy="27011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231775" indent="-231775">
              <a:buClr>
                <a:schemeClr val="accent1"/>
              </a:buClr>
              <a:defRPr sz="1400"/>
            </a:lvl2pPr>
            <a:lvl3pPr marL="400050" indent="-168275">
              <a:buClrTx/>
              <a:defRPr sz="1200"/>
            </a:lvl3pPr>
            <a:lvl4pPr marL="514350" indent="-114300">
              <a:buClrTx/>
              <a:buSzPct val="100000"/>
              <a:buFont typeface="Wingdings" charset="2"/>
              <a:buChar char="§"/>
              <a:defRPr sz="1100"/>
            </a:lvl4pPr>
            <a:lvl5pPr marL="512763" indent="0"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726981" y="1181077"/>
            <a:ext cx="3635758" cy="270111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334454"/>
                </a:solidFill>
              </a:defRPr>
            </a:lvl1pPr>
            <a:lvl2pPr marL="231775" indent="-231775">
              <a:buClr>
                <a:schemeClr val="accent1"/>
              </a:buClr>
              <a:defRPr sz="1400"/>
            </a:lvl2pPr>
            <a:lvl3pPr marL="400050" indent="-168275">
              <a:buClrTx/>
              <a:defRPr sz="1200"/>
            </a:lvl3pPr>
            <a:lvl4pPr marL="514350" indent="-114300">
              <a:buClrTx/>
              <a:buSzPct val="100000"/>
              <a:buFont typeface="Wingdings" charset="2"/>
              <a:buChar char="§"/>
              <a:defRPr sz="1100"/>
            </a:lvl4pPr>
            <a:lvl5pPr marL="512763" indent="0"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7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/No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930" y="707836"/>
            <a:ext cx="3635758" cy="339447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231775" indent="-231775">
              <a:buClr>
                <a:schemeClr val="accent2"/>
              </a:buClr>
              <a:defRPr sz="1400"/>
            </a:lvl2pPr>
            <a:lvl3pPr marL="400050" indent="-168275">
              <a:buClrTx/>
              <a:defRPr sz="1200"/>
            </a:lvl3pPr>
            <a:lvl4pPr marL="514350" indent="-114300">
              <a:buClrTx/>
              <a:buSzPct val="100000"/>
              <a:buFont typeface="Wingdings" charset="2"/>
              <a:buChar char="§"/>
              <a:defRPr sz="1100"/>
            </a:lvl4pPr>
            <a:lvl5pPr marL="512763" indent="0"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960" y="707836"/>
            <a:ext cx="3635758" cy="339447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334454"/>
                </a:solidFill>
              </a:defRPr>
            </a:lvl1pPr>
            <a:lvl2pPr marL="231775" indent="-231775">
              <a:buClr>
                <a:schemeClr val="accent2"/>
              </a:buClr>
              <a:defRPr sz="1400"/>
            </a:lvl2pPr>
            <a:lvl3pPr marL="400050" indent="-168275">
              <a:buClrTx/>
              <a:defRPr sz="1200"/>
            </a:lvl3pPr>
            <a:lvl4pPr marL="514350" indent="-114300">
              <a:buClrTx/>
              <a:buSzPct val="100000"/>
              <a:buFont typeface="Wingdings" charset="2"/>
              <a:buChar char="§"/>
              <a:defRPr sz="1100"/>
            </a:lvl4pPr>
            <a:lvl5pPr marL="512763" indent="0"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78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/No 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930" y="707836"/>
            <a:ext cx="3635758" cy="339447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231775" indent="-231775">
              <a:buClr>
                <a:schemeClr val="accent2"/>
              </a:buClr>
              <a:defRPr sz="1400">
                <a:solidFill>
                  <a:srgbClr val="FFFFFF"/>
                </a:solidFill>
              </a:defRPr>
            </a:lvl2pPr>
            <a:lvl3pPr marL="400050" indent="-168275">
              <a:buClrTx/>
              <a:defRPr sz="1200">
                <a:solidFill>
                  <a:srgbClr val="FFFFFF"/>
                </a:solidFill>
              </a:defRPr>
            </a:lvl3pPr>
            <a:lvl4pPr marL="514350" indent="-114300">
              <a:buClrTx/>
              <a:buSzPct val="100000"/>
              <a:buFont typeface="Wingdings" charset="2"/>
              <a:buChar char="§"/>
              <a:defRPr sz="1100">
                <a:solidFill>
                  <a:srgbClr val="FFFFFF"/>
                </a:solidFill>
              </a:defRPr>
            </a:lvl4pPr>
            <a:lvl5pPr marL="512763" indent="0">
              <a:defRPr sz="11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960" y="707836"/>
            <a:ext cx="3635758" cy="339447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231775" indent="-231775">
              <a:buClr>
                <a:schemeClr val="accent2"/>
              </a:buClr>
              <a:defRPr sz="1400">
                <a:solidFill>
                  <a:srgbClr val="FFFFFF"/>
                </a:solidFill>
              </a:defRPr>
            </a:lvl2pPr>
            <a:lvl3pPr marL="400050" indent="-168275">
              <a:buClrTx/>
              <a:defRPr sz="1200">
                <a:solidFill>
                  <a:srgbClr val="FFFFFF"/>
                </a:solidFill>
              </a:defRPr>
            </a:lvl3pPr>
            <a:lvl4pPr marL="514350" indent="-114300">
              <a:buClrTx/>
              <a:buSzPct val="100000"/>
              <a:buFont typeface="Wingdings" charset="2"/>
              <a:buChar char="§"/>
              <a:defRPr sz="1100">
                <a:solidFill>
                  <a:srgbClr val="FFFFFF"/>
                </a:solidFill>
              </a:defRPr>
            </a:lvl4pPr>
            <a:lvl5pPr marL="512763" indent="0">
              <a:defRPr sz="11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31" y="4374204"/>
            <a:ext cx="1456923" cy="4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51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/No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930" y="707836"/>
            <a:ext cx="3635758" cy="339447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231775" indent="-231775">
              <a:buClr>
                <a:schemeClr val="accent2"/>
              </a:buClr>
              <a:defRPr sz="1400"/>
            </a:lvl2pPr>
            <a:lvl3pPr marL="400050" indent="-168275">
              <a:buClrTx/>
              <a:defRPr sz="1200"/>
            </a:lvl3pPr>
            <a:lvl4pPr marL="514350" indent="-114300">
              <a:buClrTx/>
              <a:buSzPct val="100000"/>
              <a:buFont typeface="Wingdings" charset="2"/>
              <a:buChar char="§"/>
              <a:defRPr sz="1100"/>
            </a:lvl4pPr>
            <a:lvl5pPr marL="512763" indent="0"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960" y="707836"/>
            <a:ext cx="3635758" cy="339447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334454"/>
                </a:solidFill>
              </a:defRPr>
            </a:lvl1pPr>
            <a:lvl2pPr marL="231775" indent="-231775">
              <a:buClr>
                <a:schemeClr val="accent2"/>
              </a:buClr>
              <a:defRPr sz="1400"/>
            </a:lvl2pPr>
            <a:lvl3pPr marL="400050" indent="-168275">
              <a:buClrTx/>
              <a:defRPr sz="1200"/>
            </a:lvl3pPr>
            <a:lvl4pPr marL="514350" indent="-114300">
              <a:buClrTx/>
              <a:buSzPct val="100000"/>
              <a:buFont typeface="Wingdings" charset="2"/>
              <a:buChar char="§"/>
              <a:defRPr sz="1100"/>
            </a:lvl4pPr>
            <a:lvl5pPr marL="512763" indent="0"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78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over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"/>
          <p:cNvSpPr>
            <a:spLocks noChangeArrowheads="1"/>
          </p:cNvSpPr>
          <p:nvPr userDrawn="1"/>
        </p:nvSpPr>
        <p:spPr bwMode="auto">
          <a:xfrm>
            <a:off x="8096250" y="1050925"/>
            <a:ext cx="758825" cy="7556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2" name="Rectangle 6"/>
          <p:cNvSpPr>
            <a:spLocks noChangeArrowheads="1"/>
          </p:cNvSpPr>
          <p:nvPr userDrawn="1"/>
        </p:nvSpPr>
        <p:spPr bwMode="auto">
          <a:xfrm>
            <a:off x="7340600" y="1809750"/>
            <a:ext cx="758825" cy="7588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3" name="Rectangle 7"/>
          <p:cNvSpPr>
            <a:spLocks noChangeArrowheads="1"/>
          </p:cNvSpPr>
          <p:nvPr userDrawn="1"/>
        </p:nvSpPr>
        <p:spPr bwMode="auto">
          <a:xfrm>
            <a:off x="8096250" y="2571750"/>
            <a:ext cx="758825" cy="7588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4" name="Rectangle 8"/>
          <p:cNvSpPr>
            <a:spLocks noChangeArrowheads="1"/>
          </p:cNvSpPr>
          <p:nvPr userDrawn="1"/>
        </p:nvSpPr>
        <p:spPr bwMode="auto">
          <a:xfrm>
            <a:off x="5822950" y="3333750"/>
            <a:ext cx="758825" cy="7556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5" name="Rectangle 9"/>
          <p:cNvSpPr>
            <a:spLocks noChangeArrowheads="1"/>
          </p:cNvSpPr>
          <p:nvPr userDrawn="1"/>
        </p:nvSpPr>
        <p:spPr bwMode="auto">
          <a:xfrm>
            <a:off x="8096250" y="4092575"/>
            <a:ext cx="758825" cy="7588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6" name="Rectangle 10"/>
          <p:cNvSpPr>
            <a:spLocks noChangeArrowheads="1"/>
          </p:cNvSpPr>
          <p:nvPr userDrawn="1"/>
        </p:nvSpPr>
        <p:spPr bwMode="auto">
          <a:xfrm>
            <a:off x="6584950" y="4092575"/>
            <a:ext cx="755650" cy="7588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7" name="Rectangle 11"/>
          <p:cNvSpPr>
            <a:spLocks noChangeArrowheads="1"/>
          </p:cNvSpPr>
          <p:nvPr userDrawn="1"/>
        </p:nvSpPr>
        <p:spPr bwMode="auto">
          <a:xfrm>
            <a:off x="6584950" y="2571750"/>
            <a:ext cx="755650" cy="7588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8" name="Rectangle 12"/>
          <p:cNvSpPr>
            <a:spLocks noChangeArrowheads="1"/>
          </p:cNvSpPr>
          <p:nvPr userDrawn="1"/>
        </p:nvSpPr>
        <p:spPr bwMode="auto">
          <a:xfrm>
            <a:off x="6584950" y="1050925"/>
            <a:ext cx="755650" cy="7556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9" name="Rectangle 13"/>
          <p:cNvSpPr>
            <a:spLocks noChangeArrowheads="1"/>
          </p:cNvSpPr>
          <p:nvPr userDrawn="1"/>
        </p:nvSpPr>
        <p:spPr bwMode="auto">
          <a:xfrm>
            <a:off x="5822950" y="288925"/>
            <a:ext cx="758825" cy="7556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2" name="Freeform 5"/>
          <p:cNvSpPr>
            <a:spLocks/>
          </p:cNvSpPr>
          <p:nvPr userDrawn="1"/>
        </p:nvSpPr>
        <p:spPr bwMode="auto">
          <a:xfrm>
            <a:off x="8153400" y="4838700"/>
            <a:ext cx="15875" cy="15875"/>
          </a:xfrm>
          <a:custGeom>
            <a:avLst/>
            <a:gdLst>
              <a:gd name="T0" fmla="*/ 0 w 10"/>
              <a:gd name="T1" fmla="*/ 10 h 10"/>
              <a:gd name="T2" fmla="*/ 10 w 10"/>
              <a:gd name="T3" fmla="*/ 10 h 10"/>
              <a:gd name="T4" fmla="*/ 0 w 10"/>
              <a:gd name="T5" fmla="*/ 0 h 10"/>
              <a:gd name="T6" fmla="*/ 0 w 10"/>
              <a:gd name="T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10">
                <a:moveTo>
                  <a:pt x="0" y="10"/>
                </a:moveTo>
                <a:lnTo>
                  <a:pt x="10" y="10"/>
                </a:lnTo>
                <a:lnTo>
                  <a:pt x="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7451725" y="4137025"/>
            <a:ext cx="1588" cy="158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8153400" y="4838700"/>
            <a:ext cx="1588" cy="158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7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0285" y="656424"/>
            <a:ext cx="4717812" cy="1517656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3740"/>
              </a:lnSpc>
              <a:defRPr sz="3700" cap="all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Title/cover headline always in all caps</a:t>
            </a:r>
            <a:endParaRPr lang="en-US" dirty="0"/>
          </a:p>
        </p:txBody>
      </p:sp>
      <p:pic>
        <p:nvPicPr>
          <p:cNvPr id="3" name="2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84682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50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/No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930" y="707836"/>
            <a:ext cx="3635758" cy="339447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231775" indent="-231775">
              <a:buClr>
                <a:schemeClr val="accent2"/>
              </a:buClr>
              <a:defRPr sz="1400"/>
            </a:lvl2pPr>
            <a:lvl3pPr marL="400050" indent="-168275">
              <a:buClrTx/>
              <a:defRPr sz="1200"/>
            </a:lvl3pPr>
            <a:lvl4pPr marL="514350" indent="-114300">
              <a:buClrTx/>
              <a:buSzPct val="100000"/>
              <a:buFont typeface="Wingdings" charset="2"/>
              <a:buChar char="§"/>
              <a:defRPr sz="1100">
                <a:solidFill>
                  <a:srgbClr val="314252"/>
                </a:solidFill>
              </a:defRPr>
            </a:lvl4pPr>
            <a:lvl5pPr marL="512763" indent="0"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960" y="707836"/>
            <a:ext cx="3635758" cy="3394472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334454"/>
                </a:solidFill>
              </a:defRPr>
            </a:lvl1pPr>
            <a:lvl2pPr marL="231775" indent="-231775">
              <a:buClr>
                <a:schemeClr val="accent2"/>
              </a:buClr>
              <a:defRPr sz="1400"/>
            </a:lvl2pPr>
            <a:lvl3pPr marL="400050" indent="-168275">
              <a:buClrTx/>
              <a:defRPr sz="1200"/>
            </a:lvl3pPr>
            <a:lvl4pPr marL="514350" indent="-114300">
              <a:buClr>
                <a:schemeClr val="tx2"/>
              </a:buClr>
              <a:buSzPct val="100000"/>
              <a:buFont typeface="Wingdings" charset="2"/>
              <a:buChar char="§"/>
              <a:defRPr sz="1100"/>
            </a:lvl4pPr>
            <a:lvl5pPr marL="512763" indent="0"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rgbClr val="31425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90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13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31" y="4374204"/>
            <a:ext cx="1456923" cy="4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94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81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rgbClr val="31425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70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1/4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716713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LT Std 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29020"/>
            <a:ext cx="5660017" cy="65836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5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426464"/>
            <a:ext cx="5650992" cy="267919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tx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  <a:p>
            <a:pPr marL="0" lvl="1" indent="0">
              <a:buNone/>
            </a:pPr>
            <a:r>
              <a:rPr lang="es-ES" smtClean="0"/>
              <a:t>Segundo nivel</a:t>
            </a:r>
          </a:p>
          <a:p>
            <a:pPr marL="0" lvl="2" indent="0">
              <a:buNone/>
            </a:pPr>
            <a:r>
              <a:rPr lang="es-ES" smtClean="0"/>
              <a:t>Tercer nivel</a:t>
            </a:r>
          </a:p>
          <a:p>
            <a:pPr marL="0" lvl="3" indent="0">
              <a:buNone/>
            </a:pPr>
            <a:r>
              <a:rPr lang="es-ES" smtClean="0"/>
              <a:t>Cuarto nivel</a:t>
            </a:r>
          </a:p>
          <a:p>
            <a:pPr marL="0" lvl="4" indent="0">
              <a:buNone/>
            </a:pPr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20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1/2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4573588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LT Std Lt"/>
            </a:endParaRPr>
          </a:p>
        </p:txBody>
      </p:sp>
      <p:sp>
        <p:nvSpPr>
          <p:cNvPr id="5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658368"/>
            <a:ext cx="3538728" cy="2679192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tx2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  <a:p>
            <a:pPr marL="0" lvl="1" indent="0">
              <a:buNone/>
            </a:pPr>
            <a:r>
              <a:rPr lang="es-ES" smtClean="0"/>
              <a:t>Segundo nivel</a:t>
            </a:r>
          </a:p>
          <a:p>
            <a:pPr marL="0" lvl="2" indent="0">
              <a:buNone/>
            </a:pPr>
            <a:r>
              <a:rPr lang="es-ES" smtClean="0"/>
              <a:t>Tercer nivel</a:t>
            </a:r>
          </a:p>
          <a:p>
            <a:pPr marL="0" lvl="3" indent="0">
              <a:buNone/>
            </a:pPr>
            <a:r>
              <a:rPr lang="es-ES" smtClean="0"/>
              <a:t>Cuarto nivel</a:t>
            </a:r>
          </a:p>
          <a:p>
            <a:pPr marL="0" lvl="4" indent="0">
              <a:buNone/>
            </a:pPr>
            <a:r>
              <a:rPr lang="es-ES" smtClean="0"/>
              <a:t>Quinto nivel</a:t>
            </a:r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63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1/4 Image Rever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3588" y="0"/>
            <a:ext cx="4576763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LT Std Lt"/>
            </a:endParaRPr>
          </a:p>
        </p:txBody>
      </p:sp>
      <p:sp>
        <p:nvSpPr>
          <p:cNvPr id="5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946904" y="658368"/>
            <a:ext cx="3538728" cy="2679192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tx2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  <a:p>
            <a:pPr marL="0" lvl="1" indent="0">
              <a:buNone/>
            </a:pPr>
            <a:r>
              <a:rPr lang="es-ES" smtClean="0"/>
              <a:t>Segundo nivel</a:t>
            </a:r>
          </a:p>
          <a:p>
            <a:pPr marL="0" lvl="2" indent="0">
              <a:buNone/>
            </a:pPr>
            <a:r>
              <a:rPr lang="es-ES" smtClean="0"/>
              <a:t>Tercer nivel</a:t>
            </a:r>
          </a:p>
          <a:p>
            <a:pPr marL="0" lvl="3" indent="0">
              <a:buNone/>
            </a:pPr>
            <a:r>
              <a:rPr lang="es-ES" smtClean="0"/>
              <a:t>Cuarto nivel</a:t>
            </a:r>
          </a:p>
          <a:p>
            <a:pPr marL="0" lvl="4" indent="0">
              <a:buNone/>
            </a:pPr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597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3/4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2433638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LT Std Lt"/>
            </a:endParaRPr>
          </a:p>
        </p:txBody>
      </p:sp>
      <p:sp>
        <p:nvSpPr>
          <p:cNvPr id="5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85800" y="658368"/>
            <a:ext cx="1426464" cy="267919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tx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  <a:p>
            <a:pPr marL="0" lvl="1" indent="0">
              <a:buNone/>
            </a:pPr>
            <a:r>
              <a:rPr lang="es-ES" smtClean="0"/>
              <a:t>Segundo nivel</a:t>
            </a:r>
          </a:p>
          <a:p>
            <a:pPr marL="0" lvl="2" indent="0">
              <a:buNone/>
            </a:pPr>
            <a:r>
              <a:rPr lang="es-ES" smtClean="0"/>
              <a:t>Tercer nivel</a:t>
            </a:r>
          </a:p>
          <a:p>
            <a:pPr marL="0" lvl="3" indent="0">
              <a:buNone/>
            </a:pPr>
            <a:r>
              <a:rPr lang="es-ES" smtClean="0"/>
              <a:t>Cuarto nivel</a:t>
            </a:r>
          </a:p>
          <a:p>
            <a:pPr marL="0" lvl="4" indent="0">
              <a:buNone/>
            </a:pPr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4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248" y="10527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04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/Cover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>
            <a:spLocks/>
          </p:cNvSpPr>
          <p:nvPr userDrawn="1"/>
        </p:nvSpPr>
        <p:spPr bwMode="auto">
          <a:xfrm>
            <a:off x="5813425" y="288925"/>
            <a:ext cx="1520825" cy="1524000"/>
          </a:xfrm>
          <a:custGeom>
            <a:avLst/>
            <a:gdLst>
              <a:gd name="T0" fmla="*/ 0 w 958"/>
              <a:gd name="T1" fmla="*/ 0 h 960"/>
              <a:gd name="T2" fmla="*/ 958 w 958"/>
              <a:gd name="T3" fmla="*/ 0 h 960"/>
              <a:gd name="T4" fmla="*/ 0 w 958"/>
              <a:gd name="T5" fmla="*/ 960 h 960"/>
              <a:gd name="T6" fmla="*/ 0 w 958"/>
              <a:gd name="T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8" h="960">
                <a:moveTo>
                  <a:pt x="0" y="0"/>
                </a:moveTo>
                <a:lnTo>
                  <a:pt x="958" y="0"/>
                </a:lnTo>
                <a:lnTo>
                  <a:pt x="0" y="9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0" name="Freeform 19"/>
          <p:cNvSpPr>
            <a:spLocks/>
          </p:cNvSpPr>
          <p:nvPr userDrawn="1"/>
        </p:nvSpPr>
        <p:spPr bwMode="auto">
          <a:xfrm>
            <a:off x="7334250" y="288925"/>
            <a:ext cx="1524000" cy="1524000"/>
          </a:xfrm>
          <a:custGeom>
            <a:avLst/>
            <a:gdLst>
              <a:gd name="T0" fmla="*/ 0 w 960"/>
              <a:gd name="T1" fmla="*/ 960 h 960"/>
              <a:gd name="T2" fmla="*/ 0 w 960"/>
              <a:gd name="T3" fmla="*/ 0 h 960"/>
              <a:gd name="T4" fmla="*/ 960 w 960"/>
              <a:gd name="T5" fmla="*/ 960 h 960"/>
              <a:gd name="T6" fmla="*/ 0 w 960"/>
              <a:gd name="T7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0" h="960">
                <a:moveTo>
                  <a:pt x="0" y="960"/>
                </a:moveTo>
                <a:lnTo>
                  <a:pt x="0" y="0"/>
                </a:lnTo>
                <a:lnTo>
                  <a:pt x="960" y="960"/>
                </a:lnTo>
                <a:lnTo>
                  <a:pt x="0" y="96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31" name="Freeform 30"/>
          <p:cNvSpPr>
            <a:spLocks/>
          </p:cNvSpPr>
          <p:nvPr userDrawn="1"/>
        </p:nvSpPr>
        <p:spPr bwMode="auto">
          <a:xfrm>
            <a:off x="5813425" y="3333750"/>
            <a:ext cx="1520825" cy="1520825"/>
          </a:xfrm>
          <a:custGeom>
            <a:avLst/>
            <a:gdLst>
              <a:gd name="T0" fmla="*/ 0 w 958"/>
              <a:gd name="T1" fmla="*/ 0 h 958"/>
              <a:gd name="T2" fmla="*/ 958 w 958"/>
              <a:gd name="T3" fmla="*/ 0 h 958"/>
              <a:gd name="T4" fmla="*/ 0 w 958"/>
              <a:gd name="T5" fmla="*/ 958 h 958"/>
              <a:gd name="T6" fmla="*/ 0 w 958"/>
              <a:gd name="T7" fmla="*/ 0 h 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8" h="958">
                <a:moveTo>
                  <a:pt x="0" y="0"/>
                </a:moveTo>
                <a:lnTo>
                  <a:pt x="958" y="0"/>
                </a:lnTo>
                <a:lnTo>
                  <a:pt x="0" y="95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32" name="Freeform 31"/>
          <p:cNvSpPr>
            <a:spLocks/>
          </p:cNvSpPr>
          <p:nvPr userDrawn="1"/>
        </p:nvSpPr>
        <p:spPr bwMode="auto">
          <a:xfrm>
            <a:off x="7334250" y="3333750"/>
            <a:ext cx="1524000" cy="1520825"/>
          </a:xfrm>
          <a:custGeom>
            <a:avLst/>
            <a:gdLst>
              <a:gd name="T0" fmla="*/ 0 w 960"/>
              <a:gd name="T1" fmla="*/ 958 h 958"/>
              <a:gd name="T2" fmla="*/ 0 w 960"/>
              <a:gd name="T3" fmla="*/ 0 h 958"/>
              <a:gd name="T4" fmla="*/ 960 w 960"/>
              <a:gd name="T5" fmla="*/ 958 h 958"/>
              <a:gd name="T6" fmla="*/ 0 w 960"/>
              <a:gd name="T7" fmla="*/ 958 h 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0" h="958">
                <a:moveTo>
                  <a:pt x="0" y="958"/>
                </a:moveTo>
                <a:lnTo>
                  <a:pt x="0" y="0"/>
                </a:lnTo>
                <a:lnTo>
                  <a:pt x="960" y="958"/>
                </a:lnTo>
                <a:lnTo>
                  <a:pt x="0" y="958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33" name="Freeform 32"/>
          <p:cNvSpPr>
            <a:spLocks/>
          </p:cNvSpPr>
          <p:nvPr userDrawn="1"/>
        </p:nvSpPr>
        <p:spPr bwMode="auto">
          <a:xfrm>
            <a:off x="5813425" y="1809750"/>
            <a:ext cx="1520825" cy="1524000"/>
          </a:xfrm>
          <a:custGeom>
            <a:avLst/>
            <a:gdLst>
              <a:gd name="T0" fmla="*/ 958 w 958"/>
              <a:gd name="T1" fmla="*/ 0 h 960"/>
              <a:gd name="T2" fmla="*/ 0 w 958"/>
              <a:gd name="T3" fmla="*/ 0 h 960"/>
              <a:gd name="T4" fmla="*/ 958 w 958"/>
              <a:gd name="T5" fmla="*/ 960 h 960"/>
              <a:gd name="T6" fmla="*/ 958 w 958"/>
              <a:gd name="T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8" h="960">
                <a:moveTo>
                  <a:pt x="958" y="0"/>
                </a:moveTo>
                <a:lnTo>
                  <a:pt x="0" y="0"/>
                </a:lnTo>
                <a:lnTo>
                  <a:pt x="958" y="960"/>
                </a:lnTo>
                <a:lnTo>
                  <a:pt x="958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34" name="Freeform 33"/>
          <p:cNvSpPr>
            <a:spLocks/>
          </p:cNvSpPr>
          <p:nvPr userDrawn="1"/>
        </p:nvSpPr>
        <p:spPr bwMode="auto">
          <a:xfrm>
            <a:off x="7334250" y="1809750"/>
            <a:ext cx="1524000" cy="1524000"/>
          </a:xfrm>
          <a:custGeom>
            <a:avLst/>
            <a:gdLst>
              <a:gd name="T0" fmla="*/ 960 w 960"/>
              <a:gd name="T1" fmla="*/ 960 h 960"/>
              <a:gd name="T2" fmla="*/ 960 w 960"/>
              <a:gd name="T3" fmla="*/ 0 h 960"/>
              <a:gd name="T4" fmla="*/ 0 w 960"/>
              <a:gd name="T5" fmla="*/ 960 h 960"/>
              <a:gd name="T6" fmla="*/ 960 w 960"/>
              <a:gd name="T7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0" h="960">
                <a:moveTo>
                  <a:pt x="960" y="960"/>
                </a:moveTo>
                <a:lnTo>
                  <a:pt x="960" y="0"/>
                </a:lnTo>
                <a:lnTo>
                  <a:pt x="0" y="960"/>
                </a:lnTo>
                <a:lnTo>
                  <a:pt x="960" y="96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7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0286" y="1700847"/>
            <a:ext cx="4556402" cy="1517656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3740"/>
              </a:lnSpc>
              <a:defRPr sz="3700" cap="all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Title/cover headline always in all caps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166" y="3305350"/>
            <a:ext cx="4563522" cy="775374"/>
          </a:xfrm>
        </p:spPr>
        <p:txBody>
          <a:bodyPr/>
          <a:lstStyle>
            <a:lvl1pPr marL="0" indent="0" algn="l">
              <a:buNone/>
              <a:defRPr cap="none" baseline="0">
                <a:solidFill>
                  <a:srgbClr val="33445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Title/Cover Subhead Always in Title Case</a:t>
            </a:r>
          </a:p>
        </p:txBody>
      </p:sp>
      <p:pic>
        <p:nvPicPr>
          <p:cNvPr id="13" name="12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38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Exhib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29020"/>
            <a:ext cx="5007107" cy="6552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932" y="1428474"/>
            <a:ext cx="2322970" cy="273127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231775" indent="-231775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2pPr>
            <a:lvl3pPr marL="400050" indent="-168275">
              <a:defRPr sz="1200">
                <a:solidFill>
                  <a:schemeClr val="tx2"/>
                </a:solidFill>
              </a:defRPr>
            </a:lvl3pPr>
            <a:lvl4pPr marL="514350" indent="-114300">
              <a:buSzPct val="100000"/>
              <a:buFont typeface="Wingdings" charset="2"/>
              <a:buChar char="§"/>
              <a:defRPr sz="1100">
                <a:solidFill>
                  <a:schemeClr val="tx2"/>
                </a:solidFill>
              </a:defRPr>
            </a:lvl4pPr>
            <a:lvl5pPr marL="512763" indent="0">
              <a:defRPr sz="11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0515" y="1428474"/>
            <a:ext cx="2322970" cy="273127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231775" indent="-231775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2pPr>
            <a:lvl3pPr marL="400050" indent="-168275">
              <a:defRPr sz="1200">
                <a:solidFill>
                  <a:schemeClr val="tx2"/>
                </a:solidFill>
              </a:defRPr>
            </a:lvl3pPr>
            <a:lvl4pPr marL="514350" indent="-114300">
              <a:buClrTx/>
              <a:buSzPct val="100000"/>
              <a:buFont typeface="Wingdings" charset="2"/>
              <a:buChar char="§"/>
              <a:defRPr sz="1100">
                <a:solidFill>
                  <a:schemeClr val="tx2"/>
                </a:solidFill>
              </a:defRPr>
            </a:lvl4pPr>
            <a:lvl5pPr marL="512763" indent="0">
              <a:defRPr sz="11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78554" y="3040098"/>
            <a:ext cx="2411729" cy="1098550"/>
          </a:xfrm>
        </p:spPr>
        <p:txBody>
          <a:bodyPr>
            <a:noAutofit/>
          </a:bodyPr>
          <a:lstStyle>
            <a:lvl1pPr marL="228600" indent="-228600">
              <a:spcBef>
                <a:spcPts val="800"/>
              </a:spcBef>
              <a:buClr>
                <a:schemeClr val="accent2"/>
              </a:buClr>
              <a:defRPr sz="1400">
                <a:solidFill>
                  <a:srgbClr val="334454"/>
                </a:solidFill>
              </a:defRPr>
            </a:lvl1pPr>
            <a:lvl2pPr marL="400050" indent="-173038">
              <a:spcBef>
                <a:spcPts val="300"/>
              </a:spcBef>
              <a:defRPr sz="1200"/>
            </a:lvl2pPr>
            <a:lvl3pPr marL="514350" indent="-114300">
              <a:spcBef>
                <a:spcPts val="300"/>
              </a:spcBef>
              <a:buSzPct val="100000"/>
              <a:buFont typeface="Wingdings" charset="2"/>
              <a:buChar char="§"/>
              <a:defRPr sz="1100"/>
            </a:lvl3pPr>
            <a:lvl4pPr marL="514350" indent="0">
              <a:spcBef>
                <a:spcPts val="300"/>
              </a:spcBef>
              <a:buNone/>
              <a:defRPr sz="1000"/>
            </a:lvl4pPr>
            <a:lvl5pPr marL="512763" indent="0">
              <a:spcBef>
                <a:spcPts val="300"/>
              </a:spcBef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100763" y="720725"/>
            <a:ext cx="2317750" cy="2025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0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Exhibi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29020"/>
            <a:ext cx="5007107" cy="6552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932" y="1428474"/>
            <a:ext cx="2322970" cy="273127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31775" indent="-231775"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2pPr>
            <a:lvl3pPr marL="400050" indent="-168275">
              <a:defRPr sz="1200">
                <a:solidFill>
                  <a:schemeClr val="bg1"/>
                </a:solidFill>
              </a:defRPr>
            </a:lvl3pPr>
            <a:lvl4pPr marL="514350" indent="-114300">
              <a:buSzPct val="100000"/>
              <a:buFont typeface="Wingdings" charset="2"/>
              <a:buChar char="§"/>
              <a:defRPr sz="1100">
                <a:solidFill>
                  <a:schemeClr val="bg1"/>
                </a:solidFill>
              </a:defRPr>
            </a:lvl4pPr>
            <a:lvl5pPr marL="512763" indent="0">
              <a:defRPr sz="11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0515" y="1428474"/>
            <a:ext cx="2322970" cy="273127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31775" indent="-231775"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2pPr>
            <a:lvl3pPr marL="400050" indent="-168275">
              <a:defRPr sz="1200">
                <a:solidFill>
                  <a:schemeClr val="bg1"/>
                </a:solidFill>
              </a:defRPr>
            </a:lvl3pPr>
            <a:lvl4pPr marL="514350" indent="-114300">
              <a:buClrTx/>
              <a:buSzPct val="100000"/>
              <a:buFont typeface="Wingdings" charset="2"/>
              <a:buChar char="§"/>
              <a:defRPr sz="1100">
                <a:solidFill>
                  <a:schemeClr val="bg1"/>
                </a:solidFill>
              </a:defRPr>
            </a:lvl4pPr>
            <a:lvl5pPr marL="512763" indent="0">
              <a:defRPr sz="11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78554" y="3040098"/>
            <a:ext cx="2411729" cy="1098550"/>
          </a:xfrm>
        </p:spPr>
        <p:txBody>
          <a:bodyPr>
            <a:noAutofit/>
          </a:bodyPr>
          <a:lstStyle>
            <a:lvl1pPr marL="228600" indent="-228600">
              <a:spcBef>
                <a:spcPts val="800"/>
              </a:spcBef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1pPr>
            <a:lvl2pPr marL="400050" indent="-173038">
              <a:spcBef>
                <a:spcPts val="300"/>
              </a:spcBef>
              <a:defRPr sz="1200">
                <a:solidFill>
                  <a:schemeClr val="bg1"/>
                </a:solidFill>
              </a:defRPr>
            </a:lvl2pPr>
            <a:lvl3pPr marL="514350" indent="-114300">
              <a:spcBef>
                <a:spcPts val="300"/>
              </a:spcBef>
              <a:buSzPct val="100000"/>
              <a:buFont typeface="Wingdings" charset="2"/>
              <a:buChar char="§"/>
              <a:defRPr sz="1100">
                <a:solidFill>
                  <a:schemeClr val="bg1"/>
                </a:solidFill>
              </a:defRPr>
            </a:lvl3pPr>
            <a:lvl4pPr marL="514350" indent="0"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4pPr>
            <a:lvl5pPr marL="512763" indent="0">
              <a:spcBef>
                <a:spcPts val="300"/>
              </a:spcBef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100763" y="720725"/>
            <a:ext cx="2317750" cy="20256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31" y="4374204"/>
            <a:ext cx="1456923" cy="4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80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Exhibi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G_Logo_FullColo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72" y="4361669"/>
            <a:ext cx="1026651" cy="317691"/>
          </a:xfrm>
          <a:prstGeom prst="rect">
            <a:avLst/>
          </a:prstGeom>
        </p:spPr>
      </p:pic>
      <p:sp>
        <p:nvSpPr>
          <p:cNvPr id="5" name="Freeform 7"/>
          <p:cNvSpPr>
            <a:spLocks noEditPoints="1"/>
          </p:cNvSpPr>
          <p:nvPr userDrawn="1"/>
        </p:nvSpPr>
        <p:spPr bwMode="auto">
          <a:xfrm>
            <a:off x="1588" y="-1587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1" y="629020"/>
            <a:ext cx="5007107" cy="6552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84932" y="1428474"/>
            <a:ext cx="2322970" cy="273127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231775" indent="-231775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2pPr>
            <a:lvl3pPr marL="400050" indent="-168275">
              <a:defRPr sz="1200">
                <a:solidFill>
                  <a:schemeClr val="tx2"/>
                </a:solidFill>
              </a:defRPr>
            </a:lvl3pPr>
            <a:lvl4pPr marL="514350" indent="-114300">
              <a:buSzPct val="100000"/>
              <a:buFont typeface="Wingdings" charset="2"/>
              <a:buChar char="§"/>
              <a:defRPr sz="1100">
                <a:solidFill>
                  <a:schemeClr val="tx2"/>
                </a:solidFill>
              </a:defRPr>
            </a:lvl4pPr>
            <a:lvl5pPr marL="512763" indent="0">
              <a:defRPr sz="11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3370515" y="1428474"/>
            <a:ext cx="2322970" cy="273127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231775" indent="-231775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2pPr>
            <a:lvl3pPr marL="400050" indent="-168275">
              <a:defRPr sz="1200">
                <a:solidFill>
                  <a:schemeClr val="tx2"/>
                </a:solidFill>
              </a:defRPr>
            </a:lvl3pPr>
            <a:lvl4pPr marL="514350" indent="-114300">
              <a:buClrTx/>
              <a:buSzPct val="100000"/>
              <a:buFont typeface="Wingdings" charset="2"/>
              <a:buChar char="§"/>
              <a:defRPr sz="1100">
                <a:solidFill>
                  <a:schemeClr val="tx2"/>
                </a:solidFill>
              </a:defRPr>
            </a:lvl4pPr>
            <a:lvl5pPr marL="512763" indent="0">
              <a:defRPr sz="11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78554" y="3040098"/>
            <a:ext cx="2411729" cy="1098550"/>
          </a:xfrm>
        </p:spPr>
        <p:txBody>
          <a:bodyPr>
            <a:noAutofit/>
          </a:bodyPr>
          <a:lstStyle>
            <a:lvl1pPr marL="228600" indent="-228600">
              <a:spcBef>
                <a:spcPts val="800"/>
              </a:spcBef>
              <a:buClr>
                <a:schemeClr val="accent2"/>
              </a:buClr>
              <a:defRPr sz="1400">
                <a:solidFill>
                  <a:srgbClr val="334454"/>
                </a:solidFill>
              </a:defRPr>
            </a:lvl1pPr>
            <a:lvl2pPr marL="400050" indent="-173038">
              <a:spcBef>
                <a:spcPts val="300"/>
              </a:spcBef>
              <a:defRPr sz="1200"/>
            </a:lvl2pPr>
            <a:lvl3pPr marL="514350" indent="-114300">
              <a:spcBef>
                <a:spcPts val="300"/>
              </a:spcBef>
              <a:buSzPct val="100000"/>
              <a:buFont typeface="Wingdings" charset="2"/>
              <a:buChar char="§"/>
              <a:defRPr sz="1100"/>
            </a:lvl3pPr>
            <a:lvl4pPr marL="514350" indent="0">
              <a:spcBef>
                <a:spcPts val="300"/>
              </a:spcBef>
              <a:buNone/>
              <a:defRPr sz="1000"/>
            </a:lvl4pPr>
            <a:lvl5pPr marL="512763" indent="0">
              <a:spcBef>
                <a:spcPts val="300"/>
              </a:spcBef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100763" y="720725"/>
            <a:ext cx="2317750" cy="2025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16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Exhibi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rgbClr val="31425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1" y="629020"/>
            <a:ext cx="5007107" cy="6552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84932" y="1428474"/>
            <a:ext cx="2322970" cy="273127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231775" indent="-231775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2pPr>
            <a:lvl3pPr marL="400050" indent="-168275">
              <a:defRPr sz="1200">
                <a:solidFill>
                  <a:schemeClr val="tx2"/>
                </a:solidFill>
              </a:defRPr>
            </a:lvl3pPr>
            <a:lvl4pPr marL="514350" indent="-114300">
              <a:buSzPct val="100000"/>
              <a:buFont typeface="Wingdings" charset="2"/>
              <a:buChar char="§"/>
              <a:defRPr sz="1100">
                <a:solidFill>
                  <a:schemeClr val="tx2"/>
                </a:solidFill>
              </a:defRPr>
            </a:lvl4pPr>
            <a:lvl5pPr marL="512763" indent="0">
              <a:defRPr sz="11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3370515" y="1428474"/>
            <a:ext cx="2322970" cy="273127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231775" indent="-231775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2pPr>
            <a:lvl3pPr marL="400050" indent="-168275">
              <a:defRPr sz="1200">
                <a:solidFill>
                  <a:schemeClr val="tx2"/>
                </a:solidFill>
              </a:defRPr>
            </a:lvl3pPr>
            <a:lvl4pPr marL="514350" indent="-114300">
              <a:buClrTx/>
              <a:buSzPct val="100000"/>
              <a:buFont typeface="Wingdings" charset="2"/>
              <a:buChar char="§"/>
              <a:defRPr sz="1100">
                <a:solidFill>
                  <a:schemeClr val="tx2"/>
                </a:solidFill>
              </a:defRPr>
            </a:lvl4pPr>
            <a:lvl5pPr marL="512763" indent="0">
              <a:defRPr sz="11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78554" y="3040098"/>
            <a:ext cx="2411729" cy="1098550"/>
          </a:xfrm>
        </p:spPr>
        <p:txBody>
          <a:bodyPr>
            <a:noAutofit/>
          </a:bodyPr>
          <a:lstStyle>
            <a:lvl1pPr marL="228600" indent="-228600">
              <a:spcBef>
                <a:spcPts val="800"/>
              </a:spcBef>
              <a:buClr>
                <a:schemeClr val="accent2"/>
              </a:buClr>
              <a:defRPr sz="1400">
                <a:solidFill>
                  <a:srgbClr val="334454"/>
                </a:solidFill>
              </a:defRPr>
            </a:lvl1pPr>
            <a:lvl2pPr marL="400050" indent="-173038">
              <a:spcBef>
                <a:spcPts val="300"/>
              </a:spcBef>
              <a:defRPr sz="1200"/>
            </a:lvl2pPr>
            <a:lvl3pPr marL="514350" indent="-114300">
              <a:spcBef>
                <a:spcPts val="300"/>
              </a:spcBef>
              <a:buSzPct val="100000"/>
              <a:buFont typeface="Wingdings" charset="2"/>
              <a:buChar char="§"/>
              <a:defRPr sz="1100"/>
            </a:lvl3pPr>
            <a:lvl4pPr marL="514350" indent="0">
              <a:spcBef>
                <a:spcPts val="300"/>
              </a:spcBef>
              <a:buNone/>
              <a:defRPr sz="1000"/>
            </a:lvl4pPr>
            <a:lvl5pPr marL="512763" indent="0">
              <a:spcBef>
                <a:spcPts val="300"/>
              </a:spcBef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100763" y="720725"/>
            <a:ext cx="2317750" cy="2025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58" y="4374634"/>
            <a:ext cx="1337320" cy="4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77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Background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 noChangeArrowheads="1"/>
          </p:cNvSpPr>
          <p:nvPr userDrawn="1"/>
        </p:nvSpPr>
        <p:spPr bwMode="auto">
          <a:xfrm rot="18900000">
            <a:off x="6036195" y="536257"/>
            <a:ext cx="1066710" cy="1064290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9" name="Rectangle 8"/>
          <p:cNvSpPr>
            <a:spLocks noChangeAspect="1" noChangeArrowheads="1"/>
          </p:cNvSpPr>
          <p:nvPr userDrawn="1"/>
        </p:nvSpPr>
        <p:spPr bwMode="auto">
          <a:xfrm rot="18900000">
            <a:off x="6036195" y="3570595"/>
            <a:ext cx="1066710" cy="1064290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0" name="Rectangle 9"/>
          <p:cNvSpPr>
            <a:spLocks noChangeAspect="1" noChangeArrowheads="1"/>
          </p:cNvSpPr>
          <p:nvPr userDrawn="1"/>
        </p:nvSpPr>
        <p:spPr bwMode="auto">
          <a:xfrm rot="18900000">
            <a:off x="7560193" y="2046039"/>
            <a:ext cx="1066710" cy="1064290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1" name="Rectangle 10"/>
          <p:cNvSpPr>
            <a:spLocks noChangeAspect="1" noChangeArrowheads="1"/>
          </p:cNvSpPr>
          <p:nvPr userDrawn="1"/>
        </p:nvSpPr>
        <p:spPr bwMode="auto">
          <a:xfrm>
            <a:off x="7332104" y="290915"/>
            <a:ext cx="1522888" cy="1519433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2" name="Rectangle 11"/>
          <p:cNvSpPr>
            <a:spLocks noChangeAspect="1" noChangeArrowheads="1"/>
          </p:cNvSpPr>
          <p:nvPr userDrawn="1"/>
        </p:nvSpPr>
        <p:spPr bwMode="auto">
          <a:xfrm>
            <a:off x="7332104" y="3339628"/>
            <a:ext cx="1522888" cy="1519433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3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31" y="4374204"/>
            <a:ext cx="1456923" cy="4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87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Background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7"/>
          <p:cNvSpPr>
            <a:spLocks/>
          </p:cNvSpPr>
          <p:nvPr userDrawn="1"/>
        </p:nvSpPr>
        <p:spPr bwMode="auto">
          <a:xfrm>
            <a:off x="5423485" y="288309"/>
            <a:ext cx="2276726" cy="4555655"/>
          </a:xfrm>
          <a:custGeom>
            <a:avLst/>
            <a:gdLst>
              <a:gd name="T0" fmla="*/ 306 w 1033"/>
              <a:gd name="T1" fmla="*/ 1038 h 2067"/>
              <a:gd name="T2" fmla="*/ 1033 w 1033"/>
              <a:gd name="T3" fmla="*/ 310 h 2067"/>
              <a:gd name="T4" fmla="*/ 1033 w 1033"/>
              <a:gd name="T5" fmla="*/ 0 h 2067"/>
              <a:gd name="T6" fmla="*/ 0 w 1033"/>
              <a:gd name="T7" fmla="*/ 1034 h 2067"/>
              <a:gd name="T8" fmla="*/ 1033 w 1033"/>
              <a:gd name="T9" fmla="*/ 2067 h 2067"/>
              <a:gd name="T10" fmla="*/ 1033 w 1033"/>
              <a:gd name="T11" fmla="*/ 1765 h 2067"/>
              <a:gd name="T12" fmla="*/ 306 w 1033"/>
              <a:gd name="T13" fmla="*/ 1038 h 2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3" h="2067">
                <a:moveTo>
                  <a:pt x="306" y="1038"/>
                </a:moveTo>
                <a:lnTo>
                  <a:pt x="1033" y="310"/>
                </a:lnTo>
                <a:lnTo>
                  <a:pt x="1033" y="0"/>
                </a:lnTo>
                <a:lnTo>
                  <a:pt x="0" y="1034"/>
                </a:lnTo>
                <a:lnTo>
                  <a:pt x="1033" y="2067"/>
                </a:lnTo>
                <a:lnTo>
                  <a:pt x="1033" y="1765"/>
                </a:lnTo>
                <a:lnTo>
                  <a:pt x="306" y="103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5" name="Freeform 7"/>
          <p:cNvSpPr>
            <a:spLocks/>
          </p:cNvSpPr>
          <p:nvPr userDrawn="1"/>
        </p:nvSpPr>
        <p:spPr bwMode="auto">
          <a:xfrm rot="10800000">
            <a:off x="7699936" y="296547"/>
            <a:ext cx="2276726" cy="4555655"/>
          </a:xfrm>
          <a:custGeom>
            <a:avLst/>
            <a:gdLst>
              <a:gd name="T0" fmla="*/ 306 w 1033"/>
              <a:gd name="T1" fmla="*/ 1038 h 2067"/>
              <a:gd name="T2" fmla="*/ 1033 w 1033"/>
              <a:gd name="T3" fmla="*/ 310 h 2067"/>
              <a:gd name="T4" fmla="*/ 1033 w 1033"/>
              <a:gd name="T5" fmla="*/ 0 h 2067"/>
              <a:gd name="T6" fmla="*/ 0 w 1033"/>
              <a:gd name="T7" fmla="*/ 1034 h 2067"/>
              <a:gd name="T8" fmla="*/ 1033 w 1033"/>
              <a:gd name="T9" fmla="*/ 2067 h 2067"/>
              <a:gd name="T10" fmla="*/ 1033 w 1033"/>
              <a:gd name="T11" fmla="*/ 1765 h 2067"/>
              <a:gd name="T12" fmla="*/ 306 w 1033"/>
              <a:gd name="T13" fmla="*/ 1038 h 2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3" h="2067">
                <a:moveTo>
                  <a:pt x="306" y="1038"/>
                </a:moveTo>
                <a:lnTo>
                  <a:pt x="1033" y="310"/>
                </a:lnTo>
                <a:lnTo>
                  <a:pt x="1033" y="0"/>
                </a:lnTo>
                <a:lnTo>
                  <a:pt x="0" y="1034"/>
                </a:lnTo>
                <a:lnTo>
                  <a:pt x="1033" y="2067"/>
                </a:lnTo>
                <a:lnTo>
                  <a:pt x="1033" y="1765"/>
                </a:lnTo>
                <a:lnTo>
                  <a:pt x="306" y="103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6" name="Rectangle 15"/>
          <p:cNvSpPr>
            <a:spLocks noChangeAspect="1" noChangeArrowheads="1"/>
          </p:cNvSpPr>
          <p:nvPr userDrawn="1"/>
        </p:nvSpPr>
        <p:spPr bwMode="auto">
          <a:xfrm rot="18900000">
            <a:off x="6901139" y="1774212"/>
            <a:ext cx="1613812" cy="1610151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3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31" y="4374204"/>
            <a:ext cx="1456923" cy="4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24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Background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8248650" y="2987675"/>
            <a:ext cx="606425" cy="869950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>
            <a:off x="7556500" y="2286000"/>
            <a:ext cx="1298575" cy="2263775"/>
          </a:xfrm>
          <a:custGeom>
            <a:avLst/>
            <a:gdLst>
              <a:gd name="T0" fmla="*/ 0 w 818"/>
              <a:gd name="T1" fmla="*/ 1426 h 1426"/>
              <a:gd name="T2" fmla="*/ 818 w 818"/>
              <a:gd name="T3" fmla="*/ 1426 h 1426"/>
              <a:gd name="T4" fmla="*/ 818 w 818"/>
              <a:gd name="T5" fmla="*/ 1212 h 1426"/>
              <a:gd name="T6" fmla="*/ 214 w 818"/>
              <a:gd name="T7" fmla="*/ 1212 h 1426"/>
              <a:gd name="T8" fmla="*/ 214 w 818"/>
              <a:gd name="T9" fmla="*/ 220 h 1426"/>
              <a:gd name="T10" fmla="*/ 818 w 818"/>
              <a:gd name="T11" fmla="*/ 220 h 1426"/>
              <a:gd name="T12" fmla="*/ 818 w 818"/>
              <a:gd name="T13" fmla="*/ 0 h 1426"/>
              <a:gd name="T14" fmla="*/ 0 w 818"/>
              <a:gd name="T15" fmla="*/ 0 h 1426"/>
              <a:gd name="T16" fmla="*/ 0 w 818"/>
              <a:gd name="T17" fmla="*/ 1426 h 1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8" h="1426">
                <a:moveTo>
                  <a:pt x="0" y="1426"/>
                </a:moveTo>
                <a:lnTo>
                  <a:pt x="818" y="1426"/>
                </a:lnTo>
                <a:lnTo>
                  <a:pt x="818" y="1212"/>
                </a:lnTo>
                <a:lnTo>
                  <a:pt x="214" y="1212"/>
                </a:lnTo>
                <a:lnTo>
                  <a:pt x="214" y="220"/>
                </a:lnTo>
                <a:lnTo>
                  <a:pt x="818" y="220"/>
                </a:lnTo>
                <a:lnTo>
                  <a:pt x="818" y="0"/>
                </a:lnTo>
                <a:lnTo>
                  <a:pt x="0" y="0"/>
                </a:lnTo>
                <a:lnTo>
                  <a:pt x="0" y="14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7896225" y="0"/>
            <a:ext cx="958850" cy="1238250"/>
          </a:xfrm>
          <a:custGeom>
            <a:avLst/>
            <a:gdLst>
              <a:gd name="T0" fmla="*/ 222 w 604"/>
              <a:gd name="T1" fmla="*/ 558 h 780"/>
              <a:gd name="T2" fmla="*/ 214 w 604"/>
              <a:gd name="T3" fmla="*/ 558 h 780"/>
              <a:gd name="T4" fmla="*/ 214 w 604"/>
              <a:gd name="T5" fmla="*/ 0 h 780"/>
              <a:gd name="T6" fmla="*/ 0 w 604"/>
              <a:gd name="T7" fmla="*/ 0 h 780"/>
              <a:gd name="T8" fmla="*/ 0 w 604"/>
              <a:gd name="T9" fmla="*/ 780 h 780"/>
              <a:gd name="T10" fmla="*/ 604 w 604"/>
              <a:gd name="T11" fmla="*/ 780 h 780"/>
              <a:gd name="T12" fmla="*/ 604 w 604"/>
              <a:gd name="T13" fmla="*/ 558 h 780"/>
              <a:gd name="T14" fmla="*/ 596 w 604"/>
              <a:gd name="T15" fmla="*/ 558 h 780"/>
              <a:gd name="T16" fmla="*/ 222 w 604"/>
              <a:gd name="T17" fmla="*/ 558 h 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4" h="780">
                <a:moveTo>
                  <a:pt x="222" y="558"/>
                </a:moveTo>
                <a:lnTo>
                  <a:pt x="214" y="558"/>
                </a:lnTo>
                <a:lnTo>
                  <a:pt x="214" y="0"/>
                </a:lnTo>
                <a:lnTo>
                  <a:pt x="0" y="0"/>
                </a:lnTo>
                <a:lnTo>
                  <a:pt x="0" y="780"/>
                </a:lnTo>
                <a:lnTo>
                  <a:pt x="604" y="780"/>
                </a:lnTo>
                <a:lnTo>
                  <a:pt x="604" y="558"/>
                </a:lnTo>
                <a:lnTo>
                  <a:pt x="596" y="558"/>
                </a:lnTo>
                <a:lnTo>
                  <a:pt x="222" y="55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7" name="Freeform 10"/>
          <p:cNvSpPr>
            <a:spLocks/>
          </p:cNvSpPr>
          <p:nvPr userDrawn="1"/>
        </p:nvSpPr>
        <p:spPr bwMode="auto">
          <a:xfrm>
            <a:off x="7204075" y="0"/>
            <a:ext cx="1651000" cy="1930400"/>
          </a:xfrm>
          <a:custGeom>
            <a:avLst/>
            <a:gdLst>
              <a:gd name="T0" fmla="*/ 0 w 1040"/>
              <a:gd name="T1" fmla="*/ 1216 h 1216"/>
              <a:gd name="T2" fmla="*/ 1040 w 1040"/>
              <a:gd name="T3" fmla="*/ 1216 h 1216"/>
              <a:gd name="T4" fmla="*/ 1040 w 1040"/>
              <a:gd name="T5" fmla="*/ 994 h 1216"/>
              <a:gd name="T6" fmla="*/ 222 w 1040"/>
              <a:gd name="T7" fmla="*/ 994 h 1216"/>
              <a:gd name="T8" fmla="*/ 222 w 1040"/>
              <a:gd name="T9" fmla="*/ 0 h 1216"/>
              <a:gd name="T10" fmla="*/ 0 w 1040"/>
              <a:gd name="T11" fmla="*/ 0 h 1216"/>
              <a:gd name="T12" fmla="*/ 0 w 1040"/>
              <a:gd name="T13" fmla="*/ 1216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0" h="1216">
                <a:moveTo>
                  <a:pt x="0" y="1216"/>
                </a:moveTo>
                <a:lnTo>
                  <a:pt x="1040" y="1216"/>
                </a:lnTo>
                <a:lnTo>
                  <a:pt x="1040" y="994"/>
                </a:lnTo>
                <a:lnTo>
                  <a:pt x="222" y="994"/>
                </a:lnTo>
                <a:lnTo>
                  <a:pt x="222" y="0"/>
                </a:lnTo>
                <a:lnTo>
                  <a:pt x="0" y="0"/>
                </a:lnTo>
                <a:lnTo>
                  <a:pt x="0" y="12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3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31" y="4374204"/>
            <a:ext cx="1456923" cy="4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68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Background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/>
          </p:cNvSpPr>
          <p:nvPr userDrawn="1"/>
        </p:nvSpPr>
        <p:spPr bwMode="auto">
          <a:xfrm>
            <a:off x="8274123" y="2611395"/>
            <a:ext cx="657225" cy="1273175"/>
          </a:xfrm>
          <a:custGeom>
            <a:avLst/>
            <a:gdLst>
              <a:gd name="T0" fmla="*/ 388 w 414"/>
              <a:gd name="T1" fmla="*/ 802 h 802"/>
              <a:gd name="T2" fmla="*/ 414 w 414"/>
              <a:gd name="T3" fmla="*/ 776 h 802"/>
              <a:gd name="T4" fmla="*/ 414 w 414"/>
              <a:gd name="T5" fmla="*/ 0 h 802"/>
              <a:gd name="T6" fmla="*/ 0 w 414"/>
              <a:gd name="T7" fmla="*/ 414 h 802"/>
              <a:gd name="T8" fmla="*/ 388 w 414"/>
              <a:gd name="T9" fmla="*/ 802 h 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802">
                <a:moveTo>
                  <a:pt x="388" y="802"/>
                </a:moveTo>
                <a:lnTo>
                  <a:pt x="414" y="776"/>
                </a:lnTo>
                <a:lnTo>
                  <a:pt x="414" y="0"/>
                </a:lnTo>
                <a:lnTo>
                  <a:pt x="0" y="414"/>
                </a:lnTo>
                <a:lnTo>
                  <a:pt x="388" y="80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4" name="Rectangle 5"/>
          <p:cNvSpPr>
            <a:spLocks noChangeArrowheads="1"/>
          </p:cNvSpPr>
          <p:nvPr userDrawn="1"/>
        </p:nvSpPr>
        <p:spPr bwMode="auto">
          <a:xfrm>
            <a:off x="8449848" y="1666430"/>
            <a:ext cx="606425" cy="803306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5" name="Rectangle 5"/>
          <p:cNvSpPr>
            <a:spLocks noChangeArrowheads="1"/>
          </p:cNvSpPr>
          <p:nvPr userDrawn="1"/>
        </p:nvSpPr>
        <p:spPr bwMode="auto">
          <a:xfrm>
            <a:off x="8439033" y="4068525"/>
            <a:ext cx="606425" cy="803306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6" name="Freeform 6"/>
          <p:cNvSpPr>
            <a:spLocks/>
          </p:cNvSpPr>
          <p:nvPr userDrawn="1"/>
        </p:nvSpPr>
        <p:spPr bwMode="auto">
          <a:xfrm>
            <a:off x="8267209" y="228097"/>
            <a:ext cx="657225" cy="1273175"/>
          </a:xfrm>
          <a:custGeom>
            <a:avLst/>
            <a:gdLst>
              <a:gd name="T0" fmla="*/ 388 w 414"/>
              <a:gd name="T1" fmla="*/ 802 h 802"/>
              <a:gd name="T2" fmla="*/ 414 w 414"/>
              <a:gd name="T3" fmla="*/ 776 h 802"/>
              <a:gd name="T4" fmla="*/ 414 w 414"/>
              <a:gd name="T5" fmla="*/ 0 h 802"/>
              <a:gd name="T6" fmla="*/ 0 w 414"/>
              <a:gd name="T7" fmla="*/ 414 h 802"/>
              <a:gd name="T8" fmla="*/ 388 w 414"/>
              <a:gd name="T9" fmla="*/ 802 h 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802">
                <a:moveTo>
                  <a:pt x="388" y="802"/>
                </a:moveTo>
                <a:lnTo>
                  <a:pt x="414" y="776"/>
                </a:lnTo>
                <a:lnTo>
                  <a:pt x="414" y="0"/>
                </a:lnTo>
                <a:lnTo>
                  <a:pt x="0" y="414"/>
                </a:lnTo>
                <a:lnTo>
                  <a:pt x="388" y="80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3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31" y="4374204"/>
            <a:ext cx="1456923" cy="4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6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Background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6269694" y="2704256"/>
            <a:ext cx="1975104" cy="1975104"/>
            <a:chOff x="4737673" y="1191709"/>
            <a:chExt cx="1975104" cy="1975104"/>
          </a:xfrm>
        </p:grpSpPr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 rot="18900000">
              <a:off x="4742245" y="1198511"/>
              <a:ext cx="1965960" cy="1961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NeueLT Std Lt"/>
              </a:endParaRPr>
            </a:p>
          </p:txBody>
        </p:sp>
        <p:sp>
          <p:nvSpPr>
            <p:cNvPr id="17" name="Cross 16"/>
            <p:cNvSpPr>
              <a:spLocks noChangeAspect="1"/>
            </p:cNvSpPr>
            <p:nvPr userDrawn="1"/>
          </p:nvSpPr>
          <p:spPr>
            <a:xfrm rot="18900000">
              <a:off x="4737673" y="1191709"/>
              <a:ext cx="1975104" cy="1975104"/>
            </a:xfrm>
            <a:prstGeom prst="plus">
              <a:avLst>
                <a:gd name="adj" fmla="val 42229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>
              <a:spLocks noChangeAspect="1" noChangeArrowheads="1"/>
            </p:cNvSpPr>
            <p:nvPr userDrawn="1"/>
          </p:nvSpPr>
          <p:spPr bwMode="auto">
            <a:xfrm rot="18900000">
              <a:off x="5150369" y="1605709"/>
              <a:ext cx="1149713" cy="11471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NeueLT Std Lt"/>
              </a:endParaRPr>
            </a:p>
          </p:txBody>
        </p:sp>
        <p:sp>
          <p:nvSpPr>
            <p:cNvPr id="19" name="Rectangle 18"/>
            <p:cNvSpPr>
              <a:spLocks noChangeAspect="1" noChangeArrowheads="1"/>
            </p:cNvSpPr>
            <p:nvPr userDrawn="1"/>
          </p:nvSpPr>
          <p:spPr bwMode="auto">
            <a:xfrm rot="18900000">
              <a:off x="5447213" y="1901880"/>
              <a:ext cx="556024" cy="5547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NeueLT Std Lt"/>
              </a:endParaRPr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7897715" y="1080160"/>
            <a:ext cx="1975104" cy="1975104"/>
            <a:chOff x="4737673" y="1191709"/>
            <a:chExt cx="1975104" cy="1975104"/>
          </a:xfrm>
        </p:grpSpPr>
        <p:sp>
          <p:nvSpPr>
            <p:cNvPr id="21" name="Rectangle 20"/>
            <p:cNvSpPr>
              <a:spLocks noChangeArrowheads="1"/>
            </p:cNvSpPr>
            <p:nvPr userDrawn="1"/>
          </p:nvSpPr>
          <p:spPr bwMode="auto">
            <a:xfrm rot="18900000">
              <a:off x="4742245" y="1198511"/>
              <a:ext cx="1965960" cy="1961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NeueLT Std Lt"/>
              </a:endParaRPr>
            </a:p>
          </p:txBody>
        </p:sp>
        <p:sp>
          <p:nvSpPr>
            <p:cNvPr id="22" name="Cross 21"/>
            <p:cNvSpPr>
              <a:spLocks noChangeAspect="1"/>
            </p:cNvSpPr>
            <p:nvPr userDrawn="1"/>
          </p:nvSpPr>
          <p:spPr>
            <a:xfrm rot="18900000">
              <a:off x="4737673" y="1191709"/>
              <a:ext cx="1975104" cy="1975104"/>
            </a:xfrm>
            <a:prstGeom prst="plus">
              <a:avLst>
                <a:gd name="adj" fmla="val 42229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>
              <a:spLocks noChangeAspect="1" noChangeArrowheads="1"/>
            </p:cNvSpPr>
            <p:nvPr userDrawn="1"/>
          </p:nvSpPr>
          <p:spPr bwMode="auto">
            <a:xfrm rot="18900000">
              <a:off x="5150369" y="1605709"/>
              <a:ext cx="1149713" cy="11471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NeueLT Std Lt"/>
              </a:endParaRPr>
            </a:p>
          </p:txBody>
        </p:sp>
        <p:sp>
          <p:nvSpPr>
            <p:cNvPr id="24" name="Rectangle 23"/>
            <p:cNvSpPr>
              <a:spLocks noChangeAspect="1" noChangeArrowheads="1"/>
            </p:cNvSpPr>
            <p:nvPr userDrawn="1"/>
          </p:nvSpPr>
          <p:spPr bwMode="auto">
            <a:xfrm rot="18900000">
              <a:off x="5447213" y="1901880"/>
              <a:ext cx="556024" cy="5547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NeueLT Std Lt"/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7875461" y="4334122"/>
            <a:ext cx="1975104" cy="1975104"/>
            <a:chOff x="4737673" y="1191709"/>
            <a:chExt cx="1975104" cy="1975104"/>
          </a:xfrm>
        </p:grpSpPr>
        <p:sp>
          <p:nvSpPr>
            <p:cNvPr id="26" name="Rectangle 25"/>
            <p:cNvSpPr>
              <a:spLocks noChangeArrowheads="1"/>
            </p:cNvSpPr>
            <p:nvPr userDrawn="1"/>
          </p:nvSpPr>
          <p:spPr bwMode="auto">
            <a:xfrm rot="18900000">
              <a:off x="4742245" y="1198511"/>
              <a:ext cx="1965960" cy="1961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NeueLT Std Lt"/>
              </a:endParaRPr>
            </a:p>
          </p:txBody>
        </p:sp>
        <p:sp>
          <p:nvSpPr>
            <p:cNvPr id="27" name="Cross 26"/>
            <p:cNvSpPr>
              <a:spLocks noChangeAspect="1"/>
            </p:cNvSpPr>
            <p:nvPr userDrawn="1"/>
          </p:nvSpPr>
          <p:spPr>
            <a:xfrm rot="18900000">
              <a:off x="4737673" y="1191709"/>
              <a:ext cx="1975104" cy="1975104"/>
            </a:xfrm>
            <a:prstGeom prst="plus">
              <a:avLst>
                <a:gd name="adj" fmla="val 42229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 noChangeAspect="1" noChangeArrowheads="1"/>
            </p:cNvSpPr>
            <p:nvPr userDrawn="1"/>
          </p:nvSpPr>
          <p:spPr bwMode="auto">
            <a:xfrm rot="18900000">
              <a:off x="5150369" y="1605709"/>
              <a:ext cx="1149713" cy="11471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NeueLT Std Lt"/>
              </a:endParaRPr>
            </a:p>
          </p:txBody>
        </p:sp>
        <p:sp>
          <p:nvSpPr>
            <p:cNvPr id="29" name="Rectangle 28"/>
            <p:cNvSpPr>
              <a:spLocks noChangeAspect="1" noChangeArrowheads="1"/>
            </p:cNvSpPr>
            <p:nvPr userDrawn="1"/>
          </p:nvSpPr>
          <p:spPr bwMode="auto">
            <a:xfrm rot="18900000">
              <a:off x="5447213" y="1901880"/>
              <a:ext cx="556024" cy="5547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NeueLT Std Lt"/>
              </a:endParaRPr>
            </a:p>
          </p:txBody>
        </p:sp>
      </p:grpSp>
      <p:sp>
        <p:nvSpPr>
          <p:cNvPr id="13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31" y="4374204"/>
            <a:ext cx="1456923" cy="4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32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 with Re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420688" y="471483"/>
            <a:ext cx="4898543" cy="453667"/>
          </a:xfrm>
        </p:spPr>
        <p:txBody>
          <a:bodyPr>
            <a:noAutofit/>
          </a:bodyPr>
          <a:lstStyle>
            <a:lvl1pPr>
              <a:lnSpc>
                <a:spcPts val="2800"/>
              </a:lnSpc>
              <a:defRPr sz="3300" b="0" cap="none" baseline="0">
                <a:solidFill>
                  <a:srgbClr val="404040"/>
                </a:solidFill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42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Log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99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Log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rgbClr val="31425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509308" y="4944610"/>
            <a:ext cx="125385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fld id="{B11BAA6B-BD73-EB48-8DBF-E12199A87C27}" type="slidenum">
              <a:rPr lang="en-US" sz="800" smtClean="0">
                <a:solidFill>
                  <a:schemeClr val="accent3"/>
                </a:solidFill>
              </a:rPr>
              <a:pPr algn="ctr">
                <a:lnSpc>
                  <a:spcPct val="100000"/>
                </a:lnSpc>
              </a:pPr>
              <a:t>‹Nº›</a:t>
            </a:fld>
            <a:endParaRPr lang="en-US" sz="8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8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 userDrawn="1"/>
        </p:nvSpPr>
        <p:spPr bwMode="auto">
          <a:xfrm>
            <a:off x="8035925" y="4032250"/>
            <a:ext cx="409575" cy="409575"/>
          </a:xfrm>
          <a:custGeom>
            <a:avLst/>
            <a:gdLst>
              <a:gd name="T0" fmla="*/ 258 w 258"/>
              <a:gd name="T1" fmla="*/ 258 h 258"/>
              <a:gd name="T2" fmla="*/ 258 w 258"/>
              <a:gd name="T3" fmla="*/ 0 h 258"/>
              <a:gd name="T4" fmla="*/ 0 w 258"/>
              <a:gd name="T5" fmla="*/ 258 h 258"/>
              <a:gd name="T6" fmla="*/ 258 w 258"/>
              <a:gd name="T7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8" h="258">
                <a:moveTo>
                  <a:pt x="258" y="258"/>
                </a:moveTo>
                <a:lnTo>
                  <a:pt x="258" y="0"/>
                </a:lnTo>
                <a:lnTo>
                  <a:pt x="0" y="258"/>
                </a:lnTo>
                <a:lnTo>
                  <a:pt x="258" y="25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8445500" y="4441825"/>
            <a:ext cx="412750" cy="409575"/>
          </a:xfrm>
          <a:custGeom>
            <a:avLst/>
            <a:gdLst>
              <a:gd name="T0" fmla="*/ 0 w 260"/>
              <a:gd name="T1" fmla="*/ 0 h 258"/>
              <a:gd name="T2" fmla="*/ 260 w 260"/>
              <a:gd name="T3" fmla="*/ 0 h 258"/>
              <a:gd name="T4" fmla="*/ 0 w 260"/>
              <a:gd name="T5" fmla="*/ 258 h 258"/>
              <a:gd name="T6" fmla="*/ 0 w 260"/>
              <a:gd name="T7" fmla="*/ 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0" h="258">
                <a:moveTo>
                  <a:pt x="0" y="0"/>
                </a:moveTo>
                <a:lnTo>
                  <a:pt x="260" y="0"/>
                </a:lnTo>
                <a:lnTo>
                  <a:pt x="0" y="2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4" name="Freeform 13"/>
          <p:cNvSpPr>
            <a:spLocks/>
          </p:cNvSpPr>
          <p:nvPr userDrawn="1"/>
        </p:nvSpPr>
        <p:spPr bwMode="auto">
          <a:xfrm>
            <a:off x="7213600" y="3213100"/>
            <a:ext cx="409575" cy="409575"/>
          </a:xfrm>
          <a:custGeom>
            <a:avLst/>
            <a:gdLst>
              <a:gd name="T0" fmla="*/ 258 w 258"/>
              <a:gd name="T1" fmla="*/ 258 h 258"/>
              <a:gd name="T2" fmla="*/ 258 w 258"/>
              <a:gd name="T3" fmla="*/ 0 h 258"/>
              <a:gd name="T4" fmla="*/ 0 w 258"/>
              <a:gd name="T5" fmla="*/ 258 h 258"/>
              <a:gd name="T6" fmla="*/ 258 w 258"/>
              <a:gd name="T7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8" h="258">
                <a:moveTo>
                  <a:pt x="258" y="258"/>
                </a:moveTo>
                <a:lnTo>
                  <a:pt x="258" y="0"/>
                </a:lnTo>
                <a:lnTo>
                  <a:pt x="0" y="258"/>
                </a:lnTo>
                <a:lnTo>
                  <a:pt x="258" y="25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5" name="Freeform 14"/>
          <p:cNvSpPr>
            <a:spLocks/>
          </p:cNvSpPr>
          <p:nvPr userDrawn="1"/>
        </p:nvSpPr>
        <p:spPr bwMode="auto">
          <a:xfrm>
            <a:off x="7623175" y="3622675"/>
            <a:ext cx="412750" cy="412750"/>
          </a:xfrm>
          <a:custGeom>
            <a:avLst/>
            <a:gdLst>
              <a:gd name="T0" fmla="*/ 0 w 260"/>
              <a:gd name="T1" fmla="*/ 0 h 260"/>
              <a:gd name="T2" fmla="*/ 260 w 260"/>
              <a:gd name="T3" fmla="*/ 0 h 260"/>
              <a:gd name="T4" fmla="*/ 0 w 260"/>
              <a:gd name="T5" fmla="*/ 260 h 260"/>
              <a:gd name="T6" fmla="*/ 0 w 260"/>
              <a:gd name="T7" fmla="*/ 0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0" h="260">
                <a:moveTo>
                  <a:pt x="0" y="0"/>
                </a:moveTo>
                <a:lnTo>
                  <a:pt x="260" y="0"/>
                </a:lnTo>
                <a:lnTo>
                  <a:pt x="0" y="2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6" name="Freeform 15"/>
          <p:cNvSpPr>
            <a:spLocks/>
          </p:cNvSpPr>
          <p:nvPr userDrawn="1"/>
        </p:nvSpPr>
        <p:spPr bwMode="auto">
          <a:xfrm>
            <a:off x="6384925" y="4041775"/>
            <a:ext cx="409575" cy="409575"/>
          </a:xfrm>
          <a:custGeom>
            <a:avLst/>
            <a:gdLst>
              <a:gd name="T0" fmla="*/ 258 w 258"/>
              <a:gd name="T1" fmla="*/ 258 h 258"/>
              <a:gd name="T2" fmla="*/ 258 w 258"/>
              <a:gd name="T3" fmla="*/ 0 h 258"/>
              <a:gd name="T4" fmla="*/ 0 w 258"/>
              <a:gd name="T5" fmla="*/ 258 h 258"/>
              <a:gd name="T6" fmla="*/ 258 w 258"/>
              <a:gd name="T7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8" h="258">
                <a:moveTo>
                  <a:pt x="258" y="258"/>
                </a:moveTo>
                <a:lnTo>
                  <a:pt x="258" y="0"/>
                </a:lnTo>
                <a:lnTo>
                  <a:pt x="0" y="258"/>
                </a:lnTo>
                <a:lnTo>
                  <a:pt x="258" y="25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7" name="Freeform 16"/>
          <p:cNvSpPr>
            <a:spLocks/>
          </p:cNvSpPr>
          <p:nvPr userDrawn="1"/>
        </p:nvSpPr>
        <p:spPr bwMode="auto">
          <a:xfrm>
            <a:off x="6794500" y="4451350"/>
            <a:ext cx="412750" cy="412750"/>
          </a:xfrm>
          <a:custGeom>
            <a:avLst/>
            <a:gdLst>
              <a:gd name="T0" fmla="*/ 0 w 260"/>
              <a:gd name="T1" fmla="*/ 0 h 260"/>
              <a:gd name="T2" fmla="*/ 260 w 260"/>
              <a:gd name="T3" fmla="*/ 0 h 260"/>
              <a:gd name="T4" fmla="*/ 0 w 260"/>
              <a:gd name="T5" fmla="*/ 260 h 260"/>
              <a:gd name="T6" fmla="*/ 0 w 260"/>
              <a:gd name="T7" fmla="*/ 0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0" h="260">
                <a:moveTo>
                  <a:pt x="0" y="0"/>
                </a:moveTo>
                <a:lnTo>
                  <a:pt x="260" y="0"/>
                </a:lnTo>
                <a:lnTo>
                  <a:pt x="0" y="2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8" name="Freeform 17"/>
          <p:cNvSpPr>
            <a:spLocks/>
          </p:cNvSpPr>
          <p:nvPr userDrawn="1"/>
        </p:nvSpPr>
        <p:spPr bwMode="auto">
          <a:xfrm>
            <a:off x="8035925" y="2390775"/>
            <a:ext cx="409575" cy="409575"/>
          </a:xfrm>
          <a:custGeom>
            <a:avLst/>
            <a:gdLst>
              <a:gd name="T0" fmla="*/ 258 w 258"/>
              <a:gd name="T1" fmla="*/ 258 h 258"/>
              <a:gd name="T2" fmla="*/ 258 w 258"/>
              <a:gd name="T3" fmla="*/ 0 h 258"/>
              <a:gd name="T4" fmla="*/ 0 w 258"/>
              <a:gd name="T5" fmla="*/ 258 h 258"/>
              <a:gd name="T6" fmla="*/ 258 w 258"/>
              <a:gd name="T7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8" h="258">
                <a:moveTo>
                  <a:pt x="258" y="258"/>
                </a:moveTo>
                <a:lnTo>
                  <a:pt x="258" y="0"/>
                </a:lnTo>
                <a:lnTo>
                  <a:pt x="0" y="258"/>
                </a:lnTo>
                <a:lnTo>
                  <a:pt x="258" y="25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9" name="Freeform 18"/>
          <p:cNvSpPr>
            <a:spLocks/>
          </p:cNvSpPr>
          <p:nvPr userDrawn="1"/>
        </p:nvSpPr>
        <p:spPr bwMode="auto">
          <a:xfrm>
            <a:off x="8445500" y="2800350"/>
            <a:ext cx="412750" cy="412750"/>
          </a:xfrm>
          <a:custGeom>
            <a:avLst/>
            <a:gdLst>
              <a:gd name="T0" fmla="*/ 0 w 260"/>
              <a:gd name="T1" fmla="*/ 0 h 260"/>
              <a:gd name="T2" fmla="*/ 260 w 260"/>
              <a:gd name="T3" fmla="*/ 0 h 260"/>
              <a:gd name="T4" fmla="*/ 0 w 260"/>
              <a:gd name="T5" fmla="*/ 260 h 260"/>
              <a:gd name="T6" fmla="*/ 0 w 260"/>
              <a:gd name="T7" fmla="*/ 0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0" h="260">
                <a:moveTo>
                  <a:pt x="0" y="0"/>
                </a:moveTo>
                <a:lnTo>
                  <a:pt x="260" y="0"/>
                </a:lnTo>
                <a:lnTo>
                  <a:pt x="0" y="2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1" name="Freeform 20"/>
          <p:cNvSpPr>
            <a:spLocks/>
          </p:cNvSpPr>
          <p:nvPr userDrawn="1"/>
        </p:nvSpPr>
        <p:spPr bwMode="auto">
          <a:xfrm>
            <a:off x="6804025" y="2800350"/>
            <a:ext cx="409575" cy="409575"/>
          </a:xfrm>
          <a:custGeom>
            <a:avLst/>
            <a:gdLst>
              <a:gd name="T0" fmla="*/ 0 w 258"/>
              <a:gd name="T1" fmla="*/ 0 h 258"/>
              <a:gd name="T2" fmla="*/ 258 w 258"/>
              <a:gd name="T3" fmla="*/ 0 h 258"/>
              <a:gd name="T4" fmla="*/ 0 w 258"/>
              <a:gd name="T5" fmla="*/ 258 h 258"/>
              <a:gd name="T6" fmla="*/ 0 w 258"/>
              <a:gd name="T7" fmla="*/ 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8" h="258">
                <a:moveTo>
                  <a:pt x="0" y="0"/>
                </a:moveTo>
                <a:lnTo>
                  <a:pt x="258" y="0"/>
                </a:lnTo>
                <a:lnTo>
                  <a:pt x="0" y="2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2" name="Rectangle 21"/>
          <p:cNvSpPr>
            <a:spLocks noChangeArrowheads="1"/>
          </p:cNvSpPr>
          <p:nvPr userDrawn="1"/>
        </p:nvSpPr>
        <p:spPr bwMode="auto">
          <a:xfrm>
            <a:off x="8445500" y="3622675"/>
            <a:ext cx="409575" cy="409575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7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0285" y="656424"/>
            <a:ext cx="6045477" cy="1517656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3740"/>
              </a:lnSpc>
              <a:defRPr sz="370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Chapter headline always in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10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 userDrawn="1"/>
        </p:nvSpPr>
        <p:spPr bwMode="auto">
          <a:xfrm>
            <a:off x="7181850" y="2587625"/>
            <a:ext cx="1349375" cy="1346200"/>
          </a:xfrm>
          <a:custGeom>
            <a:avLst/>
            <a:gdLst>
              <a:gd name="T0" fmla="*/ 850 w 850"/>
              <a:gd name="T1" fmla="*/ 424 h 848"/>
              <a:gd name="T2" fmla="*/ 426 w 850"/>
              <a:gd name="T3" fmla="*/ 0 h 848"/>
              <a:gd name="T4" fmla="*/ 0 w 850"/>
              <a:gd name="T5" fmla="*/ 424 h 848"/>
              <a:gd name="T6" fmla="*/ 426 w 850"/>
              <a:gd name="T7" fmla="*/ 848 h 848"/>
              <a:gd name="T8" fmla="*/ 426 w 850"/>
              <a:gd name="T9" fmla="*/ 848 h 848"/>
              <a:gd name="T10" fmla="*/ 850 w 850"/>
              <a:gd name="T11" fmla="*/ 424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0" h="848">
                <a:moveTo>
                  <a:pt x="850" y="424"/>
                </a:moveTo>
                <a:lnTo>
                  <a:pt x="426" y="0"/>
                </a:lnTo>
                <a:lnTo>
                  <a:pt x="0" y="424"/>
                </a:lnTo>
                <a:lnTo>
                  <a:pt x="426" y="848"/>
                </a:lnTo>
                <a:lnTo>
                  <a:pt x="426" y="848"/>
                </a:lnTo>
                <a:lnTo>
                  <a:pt x="850" y="4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8188325" y="1581150"/>
            <a:ext cx="955675" cy="1346200"/>
          </a:xfrm>
          <a:custGeom>
            <a:avLst/>
            <a:gdLst>
              <a:gd name="T0" fmla="*/ 426 w 602"/>
              <a:gd name="T1" fmla="*/ 0 h 848"/>
              <a:gd name="T2" fmla="*/ 0 w 602"/>
              <a:gd name="T3" fmla="*/ 424 h 848"/>
              <a:gd name="T4" fmla="*/ 426 w 602"/>
              <a:gd name="T5" fmla="*/ 848 h 848"/>
              <a:gd name="T6" fmla="*/ 426 w 602"/>
              <a:gd name="T7" fmla="*/ 848 h 848"/>
              <a:gd name="T8" fmla="*/ 602 w 602"/>
              <a:gd name="T9" fmla="*/ 672 h 848"/>
              <a:gd name="T10" fmla="*/ 602 w 602"/>
              <a:gd name="T11" fmla="*/ 176 h 848"/>
              <a:gd name="T12" fmla="*/ 426 w 602"/>
              <a:gd name="T13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02" h="848">
                <a:moveTo>
                  <a:pt x="426" y="0"/>
                </a:moveTo>
                <a:lnTo>
                  <a:pt x="0" y="424"/>
                </a:lnTo>
                <a:lnTo>
                  <a:pt x="426" y="848"/>
                </a:lnTo>
                <a:lnTo>
                  <a:pt x="426" y="848"/>
                </a:lnTo>
                <a:lnTo>
                  <a:pt x="602" y="672"/>
                </a:lnTo>
                <a:lnTo>
                  <a:pt x="602" y="176"/>
                </a:lnTo>
                <a:lnTo>
                  <a:pt x="42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4" name="Freeform 13"/>
          <p:cNvSpPr>
            <a:spLocks/>
          </p:cNvSpPr>
          <p:nvPr userDrawn="1"/>
        </p:nvSpPr>
        <p:spPr bwMode="auto">
          <a:xfrm>
            <a:off x="8188325" y="3590925"/>
            <a:ext cx="955675" cy="1349375"/>
          </a:xfrm>
          <a:custGeom>
            <a:avLst/>
            <a:gdLst>
              <a:gd name="T0" fmla="*/ 424 w 602"/>
              <a:gd name="T1" fmla="*/ 0 h 850"/>
              <a:gd name="T2" fmla="*/ 0 w 602"/>
              <a:gd name="T3" fmla="*/ 426 h 850"/>
              <a:gd name="T4" fmla="*/ 424 w 602"/>
              <a:gd name="T5" fmla="*/ 850 h 850"/>
              <a:gd name="T6" fmla="*/ 424 w 602"/>
              <a:gd name="T7" fmla="*/ 850 h 850"/>
              <a:gd name="T8" fmla="*/ 602 w 602"/>
              <a:gd name="T9" fmla="*/ 672 h 850"/>
              <a:gd name="T10" fmla="*/ 602 w 602"/>
              <a:gd name="T11" fmla="*/ 178 h 850"/>
              <a:gd name="T12" fmla="*/ 424 w 602"/>
              <a:gd name="T13" fmla="*/ 0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02" h="850">
                <a:moveTo>
                  <a:pt x="424" y="0"/>
                </a:moveTo>
                <a:lnTo>
                  <a:pt x="0" y="426"/>
                </a:lnTo>
                <a:lnTo>
                  <a:pt x="424" y="850"/>
                </a:lnTo>
                <a:lnTo>
                  <a:pt x="424" y="850"/>
                </a:lnTo>
                <a:lnTo>
                  <a:pt x="602" y="672"/>
                </a:lnTo>
                <a:lnTo>
                  <a:pt x="602" y="178"/>
                </a:lnTo>
                <a:lnTo>
                  <a:pt x="42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7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0285" y="656424"/>
            <a:ext cx="6043355" cy="1028899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3740"/>
              </a:lnSpc>
              <a:defRPr sz="3700" cap="all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Chapter headline always in caps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166" y="1787164"/>
            <a:ext cx="6052799" cy="1314450"/>
          </a:xfrm>
        </p:spPr>
        <p:txBody>
          <a:bodyPr/>
          <a:lstStyle>
            <a:lvl1pPr marL="0" indent="0" algn="l">
              <a:buNone/>
              <a:defRPr cap="none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Chapter Subhead Always in Title Case</a:t>
            </a:r>
            <a:endParaRPr lang="en-US" dirty="0"/>
          </a:p>
        </p:txBody>
      </p:sp>
      <p:pic>
        <p:nvPicPr>
          <p:cNvPr id="15" name="14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31" y="4374204"/>
            <a:ext cx="1456923" cy="4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8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8248650" y="2987675"/>
            <a:ext cx="606425" cy="869950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9" name="Freeform 6"/>
          <p:cNvSpPr>
            <a:spLocks/>
          </p:cNvSpPr>
          <p:nvPr userDrawn="1"/>
        </p:nvSpPr>
        <p:spPr bwMode="auto">
          <a:xfrm>
            <a:off x="7556500" y="2286000"/>
            <a:ext cx="1298575" cy="2263775"/>
          </a:xfrm>
          <a:custGeom>
            <a:avLst/>
            <a:gdLst>
              <a:gd name="T0" fmla="*/ 0 w 818"/>
              <a:gd name="T1" fmla="*/ 1426 h 1426"/>
              <a:gd name="T2" fmla="*/ 818 w 818"/>
              <a:gd name="T3" fmla="*/ 1426 h 1426"/>
              <a:gd name="T4" fmla="*/ 818 w 818"/>
              <a:gd name="T5" fmla="*/ 1212 h 1426"/>
              <a:gd name="T6" fmla="*/ 214 w 818"/>
              <a:gd name="T7" fmla="*/ 1212 h 1426"/>
              <a:gd name="T8" fmla="*/ 214 w 818"/>
              <a:gd name="T9" fmla="*/ 220 h 1426"/>
              <a:gd name="T10" fmla="*/ 818 w 818"/>
              <a:gd name="T11" fmla="*/ 220 h 1426"/>
              <a:gd name="T12" fmla="*/ 818 w 818"/>
              <a:gd name="T13" fmla="*/ 0 h 1426"/>
              <a:gd name="T14" fmla="*/ 0 w 818"/>
              <a:gd name="T15" fmla="*/ 0 h 1426"/>
              <a:gd name="T16" fmla="*/ 0 w 818"/>
              <a:gd name="T17" fmla="*/ 1426 h 1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8" h="1426">
                <a:moveTo>
                  <a:pt x="0" y="1426"/>
                </a:moveTo>
                <a:lnTo>
                  <a:pt x="818" y="1426"/>
                </a:lnTo>
                <a:lnTo>
                  <a:pt x="818" y="1212"/>
                </a:lnTo>
                <a:lnTo>
                  <a:pt x="214" y="1212"/>
                </a:lnTo>
                <a:lnTo>
                  <a:pt x="214" y="220"/>
                </a:lnTo>
                <a:lnTo>
                  <a:pt x="818" y="220"/>
                </a:lnTo>
                <a:lnTo>
                  <a:pt x="818" y="0"/>
                </a:lnTo>
                <a:lnTo>
                  <a:pt x="0" y="0"/>
                </a:lnTo>
                <a:lnTo>
                  <a:pt x="0" y="14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2" name="Freeform 7"/>
          <p:cNvSpPr>
            <a:spLocks/>
          </p:cNvSpPr>
          <p:nvPr userDrawn="1"/>
        </p:nvSpPr>
        <p:spPr bwMode="auto">
          <a:xfrm>
            <a:off x="7896225" y="0"/>
            <a:ext cx="958850" cy="1238250"/>
          </a:xfrm>
          <a:custGeom>
            <a:avLst/>
            <a:gdLst>
              <a:gd name="T0" fmla="*/ 222 w 604"/>
              <a:gd name="T1" fmla="*/ 558 h 780"/>
              <a:gd name="T2" fmla="*/ 214 w 604"/>
              <a:gd name="T3" fmla="*/ 558 h 780"/>
              <a:gd name="T4" fmla="*/ 214 w 604"/>
              <a:gd name="T5" fmla="*/ 0 h 780"/>
              <a:gd name="T6" fmla="*/ 0 w 604"/>
              <a:gd name="T7" fmla="*/ 0 h 780"/>
              <a:gd name="T8" fmla="*/ 0 w 604"/>
              <a:gd name="T9" fmla="*/ 780 h 780"/>
              <a:gd name="T10" fmla="*/ 604 w 604"/>
              <a:gd name="T11" fmla="*/ 780 h 780"/>
              <a:gd name="T12" fmla="*/ 604 w 604"/>
              <a:gd name="T13" fmla="*/ 558 h 780"/>
              <a:gd name="T14" fmla="*/ 596 w 604"/>
              <a:gd name="T15" fmla="*/ 558 h 780"/>
              <a:gd name="T16" fmla="*/ 222 w 604"/>
              <a:gd name="T17" fmla="*/ 558 h 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4" h="780">
                <a:moveTo>
                  <a:pt x="222" y="558"/>
                </a:moveTo>
                <a:lnTo>
                  <a:pt x="214" y="558"/>
                </a:lnTo>
                <a:lnTo>
                  <a:pt x="214" y="0"/>
                </a:lnTo>
                <a:lnTo>
                  <a:pt x="0" y="0"/>
                </a:lnTo>
                <a:lnTo>
                  <a:pt x="0" y="780"/>
                </a:lnTo>
                <a:lnTo>
                  <a:pt x="604" y="780"/>
                </a:lnTo>
                <a:lnTo>
                  <a:pt x="604" y="558"/>
                </a:lnTo>
                <a:lnTo>
                  <a:pt x="596" y="558"/>
                </a:lnTo>
                <a:lnTo>
                  <a:pt x="222" y="55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3" name="Freeform 8"/>
          <p:cNvSpPr>
            <a:spLocks/>
          </p:cNvSpPr>
          <p:nvPr userDrawn="1"/>
        </p:nvSpPr>
        <p:spPr bwMode="auto">
          <a:xfrm>
            <a:off x="8842375" y="0"/>
            <a:ext cx="12700" cy="3175"/>
          </a:xfrm>
          <a:custGeom>
            <a:avLst/>
            <a:gdLst>
              <a:gd name="T0" fmla="*/ 8 w 8"/>
              <a:gd name="T1" fmla="*/ 0 h 2"/>
              <a:gd name="T2" fmla="*/ 0 w 8"/>
              <a:gd name="T3" fmla="*/ 0 h 2"/>
              <a:gd name="T4" fmla="*/ 0 w 8"/>
              <a:gd name="T5" fmla="*/ 2 h 2"/>
              <a:gd name="T6" fmla="*/ 8 w 8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2">
                <a:moveTo>
                  <a:pt x="8" y="0"/>
                </a:moveTo>
                <a:lnTo>
                  <a:pt x="0" y="0"/>
                </a:lnTo>
                <a:lnTo>
                  <a:pt x="0" y="2"/>
                </a:lnTo>
                <a:lnTo>
                  <a:pt x="8" y="0"/>
                </a:lnTo>
                <a:close/>
              </a:path>
            </a:pathLst>
          </a:custGeom>
          <a:solidFill>
            <a:srgbClr val="ECE9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4" name="Freeform 9"/>
          <p:cNvSpPr>
            <a:spLocks/>
          </p:cNvSpPr>
          <p:nvPr userDrawn="1"/>
        </p:nvSpPr>
        <p:spPr bwMode="auto">
          <a:xfrm>
            <a:off x="8235950" y="0"/>
            <a:ext cx="908050" cy="885825"/>
          </a:xfrm>
          <a:custGeom>
            <a:avLst/>
            <a:gdLst>
              <a:gd name="T0" fmla="*/ 0 w 382"/>
              <a:gd name="T1" fmla="*/ 0 h 558"/>
              <a:gd name="T2" fmla="*/ 0 w 382"/>
              <a:gd name="T3" fmla="*/ 558 h 558"/>
              <a:gd name="T4" fmla="*/ 8 w 382"/>
              <a:gd name="T5" fmla="*/ 558 h 558"/>
              <a:gd name="T6" fmla="*/ 382 w 382"/>
              <a:gd name="T7" fmla="*/ 558 h 558"/>
              <a:gd name="T8" fmla="*/ 382 w 382"/>
              <a:gd name="T9" fmla="*/ 2 h 558"/>
              <a:gd name="T10" fmla="*/ 382 w 382"/>
              <a:gd name="T11" fmla="*/ 0 h 558"/>
              <a:gd name="T12" fmla="*/ 0 w 382"/>
              <a:gd name="T13" fmla="*/ 0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2" h="558">
                <a:moveTo>
                  <a:pt x="0" y="0"/>
                </a:moveTo>
                <a:lnTo>
                  <a:pt x="0" y="558"/>
                </a:lnTo>
                <a:lnTo>
                  <a:pt x="8" y="558"/>
                </a:lnTo>
                <a:lnTo>
                  <a:pt x="382" y="558"/>
                </a:lnTo>
                <a:lnTo>
                  <a:pt x="382" y="2"/>
                </a:lnTo>
                <a:lnTo>
                  <a:pt x="38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5" name="Freeform 10"/>
          <p:cNvSpPr>
            <a:spLocks/>
          </p:cNvSpPr>
          <p:nvPr userDrawn="1"/>
        </p:nvSpPr>
        <p:spPr bwMode="auto">
          <a:xfrm>
            <a:off x="7204075" y="0"/>
            <a:ext cx="1651000" cy="1930400"/>
          </a:xfrm>
          <a:custGeom>
            <a:avLst/>
            <a:gdLst>
              <a:gd name="T0" fmla="*/ 0 w 1040"/>
              <a:gd name="T1" fmla="*/ 1216 h 1216"/>
              <a:gd name="T2" fmla="*/ 1040 w 1040"/>
              <a:gd name="T3" fmla="*/ 1216 h 1216"/>
              <a:gd name="T4" fmla="*/ 1040 w 1040"/>
              <a:gd name="T5" fmla="*/ 994 h 1216"/>
              <a:gd name="T6" fmla="*/ 222 w 1040"/>
              <a:gd name="T7" fmla="*/ 994 h 1216"/>
              <a:gd name="T8" fmla="*/ 222 w 1040"/>
              <a:gd name="T9" fmla="*/ 0 h 1216"/>
              <a:gd name="T10" fmla="*/ 0 w 1040"/>
              <a:gd name="T11" fmla="*/ 0 h 1216"/>
              <a:gd name="T12" fmla="*/ 0 w 1040"/>
              <a:gd name="T13" fmla="*/ 1216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0" h="1216">
                <a:moveTo>
                  <a:pt x="0" y="1216"/>
                </a:moveTo>
                <a:lnTo>
                  <a:pt x="1040" y="1216"/>
                </a:lnTo>
                <a:lnTo>
                  <a:pt x="1040" y="994"/>
                </a:lnTo>
                <a:lnTo>
                  <a:pt x="222" y="994"/>
                </a:lnTo>
                <a:lnTo>
                  <a:pt x="222" y="0"/>
                </a:lnTo>
                <a:lnTo>
                  <a:pt x="0" y="0"/>
                </a:lnTo>
                <a:lnTo>
                  <a:pt x="0" y="12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7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NeueLT Std 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0285" y="656424"/>
            <a:ext cx="6043355" cy="1028899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3740"/>
              </a:lnSpc>
              <a:defRPr sz="3700" cap="all"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Chapter headline always in caps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166" y="1787164"/>
            <a:ext cx="6052799" cy="1314450"/>
          </a:xfrm>
        </p:spPr>
        <p:txBody>
          <a:bodyPr/>
          <a:lstStyle>
            <a:lvl1pPr marL="0" indent="0" algn="l">
              <a:buNone/>
              <a:defRPr cap="none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Chapter Subhead Always in Title Case</a:t>
            </a:r>
          </a:p>
        </p:txBody>
      </p:sp>
      <p:pic>
        <p:nvPicPr>
          <p:cNvPr id="16" name="15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31" y="4374204"/>
            <a:ext cx="1456923" cy="4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70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29020"/>
            <a:ext cx="7824663" cy="50441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s-ES" noProof="0" smtClean="0"/>
              <a:t>Haga clic para modificar el estilo de título del patrón</a:t>
            </a:r>
            <a:endParaRPr lang="es-C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434" y="1182349"/>
            <a:ext cx="7824630" cy="2680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CO" noProof="0" dirty="0"/>
          </a:p>
        </p:txBody>
      </p:sp>
      <p:sp>
        <p:nvSpPr>
          <p:cNvPr id="9" name="Freeform 7"/>
          <p:cNvSpPr>
            <a:spLocks noEditPoints="1"/>
          </p:cNvSpPr>
          <p:nvPr/>
        </p:nvSpPr>
        <p:spPr bwMode="auto">
          <a:xfrm>
            <a:off x="0" y="0"/>
            <a:ext cx="9144000" cy="5143500"/>
          </a:xfrm>
          <a:custGeom>
            <a:avLst/>
            <a:gdLst>
              <a:gd name="T0" fmla="*/ 0 w 5760"/>
              <a:gd name="T1" fmla="*/ 0 h 3240"/>
              <a:gd name="T2" fmla="*/ 0 w 5760"/>
              <a:gd name="T3" fmla="*/ 3240 h 3240"/>
              <a:gd name="T4" fmla="*/ 5760 w 5760"/>
              <a:gd name="T5" fmla="*/ 3240 h 3240"/>
              <a:gd name="T6" fmla="*/ 5760 w 5760"/>
              <a:gd name="T7" fmla="*/ 0 h 3240"/>
              <a:gd name="T8" fmla="*/ 0 w 5760"/>
              <a:gd name="T9" fmla="*/ 0 h 3240"/>
              <a:gd name="T10" fmla="*/ 5578 w 5760"/>
              <a:gd name="T11" fmla="*/ 3058 h 3240"/>
              <a:gd name="T12" fmla="*/ 182 w 5760"/>
              <a:gd name="T13" fmla="*/ 3058 h 3240"/>
              <a:gd name="T14" fmla="*/ 182 w 5760"/>
              <a:gd name="T15" fmla="*/ 182 h 3240"/>
              <a:gd name="T16" fmla="*/ 5578 w 5760"/>
              <a:gd name="T17" fmla="*/ 182 h 3240"/>
              <a:gd name="T18" fmla="*/ 5578 w 5760"/>
              <a:gd name="T19" fmla="*/ 3058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0" h="3240">
                <a:moveTo>
                  <a:pt x="0" y="0"/>
                </a:moveTo>
                <a:lnTo>
                  <a:pt x="0" y="3240"/>
                </a:lnTo>
                <a:lnTo>
                  <a:pt x="5760" y="324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578" y="3058"/>
                </a:moveTo>
                <a:lnTo>
                  <a:pt x="182" y="3058"/>
                </a:lnTo>
                <a:lnTo>
                  <a:pt x="182" y="182"/>
                </a:lnTo>
                <a:lnTo>
                  <a:pt x="5578" y="182"/>
                </a:lnTo>
                <a:lnTo>
                  <a:pt x="5578" y="30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noProof="0" dirty="0">
              <a:latin typeface="HelveticaNeueLT Std Lt"/>
            </a:endParaRPr>
          </a:p>
        </p:txBody>
      </p:sp>
    </p:spTree>
    <p:extLst>
      <p:ext uri="{BB962C8B-B14F-4D97-AF65-F5344CB8AC3E}">
        <p14:creationId xmlns:p14="http://schemas.microsoft.com/office/powerpoint/2010/main" val="280139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709" r:id="rId5"/>
    <p:sldLayoutId id="214748371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82" r:id="rId12"/>
    <p:sldLayoutId id="2147483683" r:id="rId13"/>
    <p:sldLayoutId id="2147483685" r:id="rId14"/>
    <p:sldLayoutId id="2147483650" r:id="rId15"/>
    <p:sldLayoutId id="2147483686" r:id="rId16"/>
    <p:sldLayoutId id="2147483687" r:id="rId17"/>
    <p:sldLayoutId id="2147483688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652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76" r:id="rId35"/>
    <p:sldLayoutId id="2147483677" r:id="rId36"/>
    <p:sldLayoutId id="2147483681" r:id="rId37"/>
    <p:sldLayoutId id="2147483678" r:id="rId38"/>
    <p:sldLayoutId id="2147483679" r:id="rId39"/>
    <p:sldLayoutId id="2147483674" r:id="rId40"/>
    <p:sldLayoutId id="2147483711" r:id="rId41"/>
    <p:sldLayoutId id="2147483712" r:id="rId42"/>
    <p:sldLayoutId id="2147483713" r:id="rId43"/>
    <p:sldLayoutId id="2147483714" r:id="rId44"/>
    <p:sldLayoutId id="2147483715" r:id="rId45"/>
    <p:sldLayoutId id="2147483716" r:id="rId46"/>
    <p:sldLayoutId id="2147483717" r:id="rId47"/>
    <p:sldLayoutId id="2147483718" r:id="rId48"/>
    <p:sldLayoutId id="2147483722" r:id="rId4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200" kern="1200" cap="all">
          <a:solidFill>
            <a:schemeClr val="tx2"/>
          </a:solidFill>
          <a:latin typeface="HelveticaNeueLT Std 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1800"/>
        </a:lnSpc>
        <a:spcBef>
          <a:spcPts val="1600"/>
        </a:spcBef>
        <a:spcAft>
          <a:spcPts val="0"/>
        </a:spcAft>
        <a:buClrTx/>
        <a:buSzPct val="160000"/>
        <a:buFont typeface="Arial"/>
        <a:buNone/>
        <a:defRPr sz="1600" kern="1200">
          <a:solidFill>
            <a:schemeClr val="accent2"/>
          </a:solidFill>
          <a:latin typeface="HelveticaNeueLT Std Lt"/>
          <a:ea typeface="+mn-ea"/>
          <a:cs typeface="+mn-cs"/>
        </a:defRPr>
      </a:lvl1pPr>
      <a:lvl2pPr marL="231775" indent="-231775" algn="l" defTabSz="914400" rtl="0" eaLnBrk="1" latinLnBrk="0" hangingPunct="1">
        <a:lnSpc>
          <a:spcPts val="1800"/>
        </a:lnSpc>
        <a:spcBef>
          <a:spcPct val="20000"/>
        </a:spcBef>
        <a:buClr>
          <a:schemeClr val="accent2"/>
        </a:buClr>
        <a:buSzPct val="160000"/>
        <a:buFont typeface="Arial"/>
        <a:buChar char="■"/>
        <a:defRPr sz="1400" kern="1200">
          <a:solidFill>
            <a:schemeClr val="tx2"/>
          </a:solidFill>
          <a:latin typeface="HelveticaNeueLT Std 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ts val="1800"/>
        </a:lnSpc>
        <a:spcBef>
          <a:spcPct val="20000"/>
        </a:spcBef>
        <a:buSzPct val="160000"/>
        <a:buFont typeface="Arial"/>
        <a:buChar char="■"/>
        <a:defRPr sz="1200" kern="1200">
          <a:solidFill>
            <a:schemeClr val="tx2"/>
          </a:solidFill>
          <a:latin typeface="HelveticaNeueLT Std Lt"/>
          <a:ea typeface="+mn-ea"/>
          <a:cs typeface="+mn-cs"/>
        </a:defRPr>
      </a:lvl3pPr>
      <a:lvl4pPr marL="514350" indent="-114300" algn="l" defTabSz="914400" rtl="0" eaLnBrk="1" latinLnBrk="0" hangingPunct="1">
        <a:lnSpc>
          <a:spcPts val="1800"/>
        </a:lnSpc>
        <a:spcBef>
          <a:spcPct val="20000"/>
        </a:spcBef>
        <a:buSzPct val="100000"/>
        <a:buFont typeface="Wingdings" charset="2"/>
        <a:buChar char="§"/>
        <a:tabLst/>
        <a:defRPr sz="1100" kern="1200">
          <a:solidFill>
            <a:srgbClr val="334454"/>
          </a:solidFill>
          <a:latin typeface="HelveticaNeueLT Std Lt"/>
          <a:ea typeface="+mn-ea"/>
          <a:cs typeface="+mn-cs"/>
        </a:defRPr>
      </a:lvl4pPr>
      <a:lvl5pPr marL="512763" indent="0" algn="l" defTabSz="514350" rtl="0" eaLnBrk="1" latinLnBrk="0" hangingPunct="1">
        <a:lnSpc>
          <a:spcPts val="1800"/>
        </a:lnSpc>
        <a:spcBef>
          <a:spcPct val="20000"/>
        </a:spcBef>
        <a:buSzPct val="100000"/>
        <a:buFont typeface="Arial"/>
        <a:buNone/>
        <a:tabLst/>
        <a:defRPr sz="1100" kern="1200">
          <a:solidFill>
            <a:srgbClr val="334454"/>
          </a:solidFill>
          <a:latin typeface="HelveticaNeueLT Std 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91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96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48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51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23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4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05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4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29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4045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MAR18-14-GG">
  <a:themeElements>
    <a:clrScheme name="Geometry Global Presentations">
      <a:dk1>
        <a:srgbClr val="000000"/>
      </a:dk1>
      <a:lt1>
        <a:sysClr val="window" lastClr="FFFFFF"/>
      </a:lt1>
      <a:dk2>
        <a:srgbClr val="334455"/>
      </a:dk2>
      <a:lt2>
        <a:srgbClr val="EBE7DC"/>
      </a:lt2>
      <a:accent1>
        <a:srgbClr val="F26531"/>
      </a:accent1>
      <a:accent2>
        <a:srgbClr val="ED1C2E"/>
      </a:accent2>
      <a:accent3>
        <a:srgbClr val="9A9CA7"/>
      </a:accent3>
      <a:accent4>
        <a:srgbClr val="EBE7DC"/>
      </a:accent4>
      <a:accent5>
        <a:srgbClr val="000000"/>
      </a:accent5>
      <a:accent6>
        <a:srgbClr val="7F7F7F"/>
      </a:accent6>
      <a:hlink>
        <a:srgbClr val="F26531"/>
      </a:hlink>
      <a:folHlink>
        <a:srgbClr val="ED1C2E"/>
      </a:folHlink>
    </a:clrScheme>
    <a:fontScheme name="Geometry">
      <a:majorFont>
        <a:latin typeface="HelveticaNeueLT Std Lt"/>
        <a:ea typeface=""/>
        <a:cs typeface=""/>
      </a:majorFont>
      <a:minorFont>
        <a:latin typeface="HelveticaNeueLT Std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/>
      <a:bodyPr vert="horz" wrap="square" lIns="0" tIns="0" rIns="0" bIns="0" rtlCol="0">
        <a:spAutoFit/>
      </a:bodyPr>
      <a:lstStyle>
        <a:defPPr>
          <a:lnSpc>
            <a:spcPct val="100000"/>
          </a:lnSpc>
          <a:defRPr sz="1400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TEMPLATEMAR18-14-GG</Template>
  <TotalTime>521</TotalTime>
  <Words>1</Words>
  <Application>Microsoft Office PowerPoint</Application>
  <PresentationFormat>Presentación en pantalla (16:9)</PresentationFormat>
  <Paragraphs>1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HelveticaNeueLT Std Lt</vt:lpstr>
      <vt:lpstr>Wingdings</vt:lpstr>
      <vt:lpstr>TEMPLATEMAR18-14-GG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Camilo Antonio Beltran Lara</dc:creator>
  <cp:lastModifiedBy>Camilo Beltran</cp:lastModifiedBy>
  <cp:revision>48</cp:revision>
  <cp:lastPrinted>2013-08-21T20:02:10Z</cp:lastPrinted>
  <dcterms:created xsi:type="dcterms:W3CDTF">2015-01-29T21:50:18Z</dcterms:created>
  <dcterms:modified xsi:type="dcterms:W3CDTF">2015-03-23T19:27:38Z</dcterms:modified>
</cp:coreProperties>
</file>