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2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7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1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1742-1DF3-564C-8D9C-E54D36E6DF07}" type="datetimeFigureOut">
              <a:rPr lang="en-US" smtClean="0"/>
              <a:t>8/03/15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6B297-FEF5-784F-B922-464B2F2C7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7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2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L-PR ELTIEMPO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Sebastian.Castro</dc:creator>
  <cp:lastModifiedBy>Sebastian.Castro</cp:lastModifiedBy>
  <cp:revision>1</cp:revision>
  <dcterms:created xsi:type="dcterms:W3CDTF">2015-03-08T05:37:06Z</dcterms:created>
  <dcterms:modified xsi:type="dcterms:W3CDTF">2015-03-08T05:43:07Z</dcterms:modified>
</cp:coreProperties>
</file>