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58" r:id="rId4"/>
    <p:sldId id="261" r:id="rId5"/>
    <p:sldId id="259" r:id="rId6"/>
    <p:sldId id="266" r:id="rId7"/>
    <p:sldId id="260" r:id="rId8"/>
    <p:sldId id="263" r:id="rId9"/>
    <p:sldId id="264" r:id="rId10"/>
    <p:sldId id="265" r:id="rId11"/>
  </p:sldIdLst>
  <p:sldSz cx="9144000" cy="5143500" type="screen16x9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84778" autoAdjust="0"/>
  </p:normalViewPr>
  <p:slideViewPr>
    <p:cSldViewPr snapToGrid="0" showGuides="1">
      <p:cViewPr>
        <p:scale>
          <a:sx n="90" d="100"/>
          <a:sy n="90" d="100"/>
        </p:scale>
        <p:origin x="-1080" y="-544"/>
      </p:cViewPr>
      <p:guideLst>
        <p:guide orient="horz" pos="283"/>
        <p:guide orient="horz" pos="181"/>
        <p:guide pos="183"/>
        <p:guide pos="5583"/>
        <p:guide pos="2881"/>
        <p:guide pos="1533"/>
        <p:guide pos="4220"/>
      </p:guideLst>
    </p:cSldViewPr>
  </p:slideViewPr>
  <p:outlineViewPr>
    <p:cViewPr>
      <p:scale>
        <a:sx n="33" d="100"/>
        <a:sy n="33" d="100"/>
      </p:scale>
      <p:origin x="0" y="6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96"/>
      </p:cViewPr>
      <p:guideLst>
        <p:guide orient="horz" pos="2952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A0E2E250-5408-4936-85D8-B8D2223F6E67}" type="datetimeFigureOut">
              <a:rPr lang="en-US" smtClean="0"/>
              <a:t>8/03/15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C7E1B0BE-9862-41CD-98F8-AD3810EA359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6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BE81-97E5-48B0-8108-73B0ECDE3DE8}" type="datetimeFigureOut">
              <a:rPr lang="en-US" smtClean="0"/>
              <a:t>8/03/15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3C3B-4D0E-417B-84B6-4773E647743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v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673975" y="1504950"/>
            <a:ext cx="1470025" cy="2143125"/>
          </a:xfrm>
          <a:custGeom>
            <a:avLst/>
            <a:gdLst>
              <a:gd name="T0" fmla="*/ 926 w 926"/>
              <a:gd name="T1" fmla="*/ 342 h 1350"/>
              <a:gd name="T2" fmla="*/ 926 w 926"/>
              <a:gd name="T3" fmla="*/ 0 h 1350"/>
              <a:gd name="T4" fmla="*/ 0 w 926"/>
              <a:gd name="T5" fmla="*/ 0 h 1350"/>
              <a:gd name="T6" fmla="*/ 0 w 926"/>
              <a:gd name="T7" fmla="*/ 1350 h 1350"/>
              <a:gd name="T8" fmla="*/ 926 w 926"/>
              <a:gd name="T9" fmla="*/ 1350 h 1350"/>
              <a:gd name="T10" fmla="*/ 926 w 926"/>
              <a:gd name="T11" fmla="*/ 1010 h 1350"/>
              <a:gd name="T12" fmla="*/ 340 w 926"/>
              <a:gd name="T13" fmla="*/ 1010 h 1350"/>
              <a:gd name="T14" fmla="*/ 340 w 926"/>
              <a:gd name="T15" fmla="*/ 342 h 1350"/>
              <a:gd name="T16" fmla="*/ 926 w 926"/>
              <a:gd name="T17" fmla="*/ 342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6" h="1350">
                <a:moveTo>
                  <a:pt x="926" y="342"/>
                </a:moveTo>
                <a:lnTo>
                  <a:pt x="926" y="0"/>
                </a:lnTo>
                <a:lnTo>
                  <a:pt x="0" y="0"/>
                </a:lnTo>
                <a:lnTo>
                  <a:pt x="0" y="1350"/>
                </a:lnTo>
                <a:lnTo>
                  <a:pt x="926" y="1350"/>
                </a:lnTo>
                <a:lnTo>
                  <a:pt x="926" y="1010"/>
                </a:lnTo>
                <a:lnTo>
                  <a:pt x="340" y="1010"/>
                </a:lnTo>
                <a:lnTo>
                  <a:pt x="340" y="342"/>
                </a:lnTo>
                <a:lnTo>
                  <a:pt x="926" y="3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613525" y="434975"/>
            <a:ext cx="2530475" cy="4276725"/>
          </a:xfrm>
          <a:custGeom>
            <a:avLst/>
            <a:gdLst>
              <a:gd name="T0" fmla="*/ 1594 w 1594"/>
              <a:gd name="T1" fmla="*/ 340 h 2694"/>
              <a:gd name="T2" fmla="*/ 1594 w 1594"/>
              <a:gd name="T3" fmla="*/ 0 h 2694"/>
              <a:gd name="T4" fmla="*/ 0 w 1594"/>
              <a:gd name="T5" fmla="*/ 0 h 2694"/>
              <a:gd name="T6" fmla="*/ 0 w 1594"/>
              <a:gd name="T7" fmla="*/ 2694 h 2694"/>
              <a:gd name="T8" fmla="*/ 1594 w 1594"/>
              <a:gd name="T9" fmla="*/ 2694 h 2694"/>
              <a:gd name="T10" fmla="*/ 1594 w 1594"/>
              <a:gd name="T11" fmla="*/ 2354 h 2694"/>
              <a:gd name="T12" fmla="*/ 340 w 1594"/>
              <a:gd name="T13" fmla="*/ 2354 h 2694"/>
              <a:gd name="T14" fmla="*/ 340 w 1594"/>
              <a:gd name="T15" fmla="*/ 340 h 2694"/>
              <a:gd name="T16" fmla="*/ 1594 w 1594"/>
              <a:gd name="T17" fmla="*/ 340 h 2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4" h="2694">
                <a:moveTo>
                  <a:pt x="1594" y="340"/>
                </a:moveTo>
                <a:lnTo>
                  <a:pt x="1594" y="0"/>
                </a:lnTo>
                <a:lnTo>
                  <a:pt x="0" y="0"/>
                </a:lnTo>
                <a:lnTo>
                  <a:pt x="0" y="2694"/>
                </a:lnTo>
                <a:lnTo>
                  <a:pt x="1594" y="2694"/>
                </a:lnTo>
                <a:lnTo>
                  <a:pt x="1594" y="2354"/>
                </a:lnTo>
                <a:lnTo>
                  <a:pt x="340" y="2354"/>
                </a:lnTo>
                <a:lnTo>
                  <a:pt x="340" y="340"/>
                </a:lnTo>
                <a:lnTo>
                  <a:pt x="1594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5" y="656424"/>
            <a:ext cx="5238643" cy="1517656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Title/cover headline always in all caps</a:t>
            </a:r>
            <a:endParaRPr lang="en-US" dirty="0"/>
          </a:p>
        </p:txBody>
      </p:sp>
      <p:pic>
        <p:nvPicPr>
          <p:cNvPr id="11" name="Picture 10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/>
          <p:cNvSpPr>
            <a:spLocks/>
          </p:cNvSpPr>
          <p:nvPr userDrawn="1"/>
        </p:nvSpPr>
        <p:spPr bwMode="auto">
          <a:xfrm>
            <a:off x="8483600" y="2395538"/>
            <a:ext cx="657225" cy="1273175"/>
          </a:xfrm>
          <a:custGeom>
            <a:avLst/>
            <a:gdLst>
              <a:gd name="T0" fmla="*/ 388 w 414"/>
              <a:gd name="T1" fmla="*/ 802 h 802"/>
              <a:gd name="T2" fmla="*/ 414 w 414"/>
              <a:gd name="T3" fmla="*/ 776 h 802"/>
              <a:gd name="T4" fmla="*/ 414 w 414"/>
              <a:gd name="T5" fmla="*/ 0 h 802"/>
              <a:gd name="T6" fmla="*/ 0 w 414"/>
              <a:gd name="T7" fmla="*/ 414 h 802"/>
              <a:gd name="T8" fmla="*/ 388 w 414"/>
              <a:gd name="T9" fmla="*/ 80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802">
                <a:moveTo>
                  <a:pt x="388" y="802"/>
                </a:moveTo>
                <a:lnTo>
                  <a:pt x="414" y="776"/>
                </a:lnTo>
                <a:lnTo>
                  <a:pt x="414" y="0"/>
                </a:lnTo>
                <a:lnTo>
                  <a:pt x="0" y="414"/>
                </a:lnTo>
                <a:lnTo>
                  <a:pt x="388" y="802"/>
                </a:lnTo>
                <a:close/>
              </a:path>
            </a:pathLst>
          </a:custGeom>
          <a:solidFill>
            <a:srgbClr val="F16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7500938" y="1404938"/>
            <a:ext cx="1639888" cy="3281363"/>
          </a:xfrm>
          <a:custGeom>
            <a:avLst/>
            <a:gdLst>
              <a:gd name="T0" fmla="*/ 306 w 1033"/>
              <a:gd name="T1" fmla="*/ 1038 h 2067"/>
              <a:gd name="T2" fmla="*/ 1033 w 1033"/>
              <a:gd name="T3" fmla="*/ 310 h 2067"/>
              <a:gd name="T4" fmla="*/ 1033 w 1033"/>
              <a:gd name="T5" fmla="*/ 0 h 2067"/>
              <a:gd name="T6" fmla="*/ 0 w 1033"/>
              <a:gd name="T7" fmla="*/ 1034 h 2067"/>
              <a:gd name="T8" fmla="*/ 1033 w 1033"/>
              <a:gd name="T9" fmla="*/ 2067 h 2067"/>
              <a:gd name="T10" fmla="*/ 1033 w 1033"/>
              <a:gd name="T11" fmla="*/ 1765 h 2067"/>
              <a:gd name="T12" fmla="*/ 306 w 1033"/>
              <a:gd name="T13" fmla="*/ 1038 h 2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3" h="2067">
                <a:moveTo>
                  <a:pt x="306" y="1038"/>
                </a:moveTo>
                <a:lnTo>
                  <a:pt x="1033" y="310"/>
                </a:lnTo>
                <a:lnTo>
                  <a:pt x="1033" y="0"/>
                </a:lnTo>
                <a:lnTo>
                  <a:pt x="0" y="1034"/>
                </a:lnTo>
                <a:lnTo>
                  <a:pt x="1033" y="2067"/>
                </a:lnTo>
                <a:lnTo>
                  <a:pt x="1033" y="1765"/>
                </a:lnTo>
                <a:lnTo>
                  <a:pt x="306" y="1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919788" y="4000500"/>
            <a:ext cx="2208213" cy="1104900"/>
          </a:xfrm>
          <a:custGeom>
            <a:avLst/>
            <a:gdLst>
              <a:gd name="T0" fmla="*/ 0 w 1391"/>
              <a:gd name="T1" fmla="*/ 696 h 696"/>
              <a:gd name="T2" fmla="*/ 314 w 1391"/>
              <a:gd name="T3" fmla="*/ 696 h 696"/>
              <a:gd name="T4" fmla="*/ 696 w 1391"/>
              <a:gd name="T5" fmla="*/ 314 h 696"/>
              <a:gd name="T6" fmla="*/ 702 w 1391"/>
              <a:gd name="T7" fmla="*/ 308 h 696"/>
              <a:gd name="T8" fmla="*/ 1090 w 1391"/>
              <a:gd name="T9" fmla="*/ 696 h 696"/>
              <a:gd name="T10" fmla="*/ 1391 w 1391"/>
              <a:gd name="T11" fmla="*/ 696 h 696"/>
              <a:gd name="T12" fmla="*/ 696 w 1391"/>
              <a:gd name="T13" fmla="*/ 0 h 696"/>
              <a:gd name="T14" fmla="*/ 0 w 1391"/>
              <a:gd name="T15" fmla="*/ 696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1" h="696">
                <a:moveTo>
                  <a:pt x="0" y="696"/>
                </a:moveTo>
                <a:lnTo>
                  <a:pt x="314" y="696"/>
                </a:lnTo>
                <a:lnTo>
                  <a:pt x="696" y="314"/>
                </a:lnTo>
                <a:lnTo>
                  <a:pt x="702" y="308"/>
                </a:lnTo>
                <a:lnTo>
                  <a:pt x="1090" y="696"/>
                </a:lnTo>
                <a:lnTo>
                  <a:pt x="1391" y="696"/>
                </a:lnTo>
                <a:lnTo>
                  <a:pt x="696" y="0"/>
                </a:lnTo>
                <a:lnTo>
                  <a:pt x="0" y="6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4940300" y="3024188"/>
            <a:ext cx="4165600" cy="2081213"/>
          </a:xfrm>
          <a:custGeom>
            <a:avLst/>
            <a:gdLst>
              <a:gd name="T0" fmla="*/ 1313 w 2624"/>
              <a:gd name="T1" fmla="*/ 314 h 1311"/>
              <a:gd name="T2" fmla="*/ 2310 w 2624"/>
              <a:gd name="T3" fmla="*/ 1311 h 1311"/>
              <a:gd name="T4" fmla="*/ 2624 w 2624"/>
              <a:gd name="T5" fmla="*/ 1311 h 1311"/>
              <a:gd name="T6" fmla="*/ 1313 w 2624"/>
              <a:gd name="T7" fmla="*/ 0 h 1311"/>
              <a:gd name="T8" fmla="*/ 0 w 2624"/>
              <a:gd name="T9" fmla="*/ 1311 h 1311"/>
              <a:gd name="T10" fmla="*/ 314 w 2624"/>
              <a:gd name="T11" fmla="*/ 1311 h 1311"/>
              <a:gd name="T12" fmla="*/ 1313 w 2624"/>
              <a:gd name="T13" fmla="*/ 31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24" h="1311">
                <a:moveTo>
                  <a:pt x="1313" y="314"/>
                </a:moveTo>
                <a:lnTo>
                  <a:pt x="2310" y="1311"/>
                </a:lnTo>
                <a:lnTo>
                  <a:pt x="2624" y="1311"/>
                </a:lnTo>
                <a:lnTo>
                  <a:pt x="1313" y="0"/>
                </a:lnTo>
                <a:lnTo>
                  <a:pt x="0" y="1311"/>
                </a:lnTo>
                <a:lnTo>
                  <a:pt x="314" y="1311"/>
                </a:lnTo>
                <a:lnTo>
                  <a:pt x="1313" y="3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285" y="656424"/>
            <a:ext cx="6043355" cy="1028899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and content 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28600" indent="-228600">
              <a:buClr>
                <a:schemeClr val="accent2"/>
              </a:buClr>
              <a:buFont typeface="Arial"/>
              <a:buChar char="■"/>
              <a:defRPr baseline="0"/>
            </a:lvl2pPr>
            <a:lvl3pPr marL="400050" indent="-171450">
              <a:buClrTx/>
              <a:defRPr baseline="0"/>
            </a:lvl3pPr>
            <a:lvl4pPr marL="514350" indent="-114300">
              <a:buClrTx/>
              <a:buSzPct val="100000"/>
              <a:buFont typeface="Wingdings" charset="2"/>
              <a:buChar char="§"/>
              <a:defRPr baseline="0"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8600" indent="-228600">
              <a:buClr>
                <a:schemeClr val="accent1"/>
              </a:buClr>
              <a:buFont typeface="Arial"/>
              <a:buChar char="■"/>
              <a:defRPr>
                <a:solidFill>
                  <a:schemeClr val="bg1"/>
                </a:solidFill>
              </a:defRPr>
            </a:lvl2pPr>
            <a:lvl3pPr marL="400050" indent="-171450">
              <a:buClrTx/>
              <a:defRPr>
                <a:solidFill>
                  <a:schemeClr val="bg1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512763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and content 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28600" indent="-228600">
              <a:buClr>
                <a:schemeClr val="accent2"/>
              </a:buClr>
              <a:buFont typeface="Arial"/>
              <a:buChar char="■"/>
              <a:defRPr/>
            </a:lvl2pPr>
            <a:lvl3pPr marL="400050" indent="-171450">
              <a:buClrTx/>
              <a:defRPr/>
            </a:lvl3pPr>
            <a:lvl4pPr marL="514350" indent="-114300">
              <a:buClrTx/>
              <a:buSzPct val="100000"/>
              <a:buFont typeface="Wingdings" charset="2"/>
              <a:buChar char="§"/>
              <a:defRPr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1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and content 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8600" indent="-228600">
              <a:buClr>
                <a:schemeClr val="accent1"/>
              </a:buClr>
              <a:buFont typeface="Arial"/>
              <a:buChar char="■"/>
              <a:defRPr/>
            </a:lvl2pPr>
            <a:lvl3pPr marL="400050" indent="-171450">
              <a:buClrTx/>
              <a:defRPr/>
            </a:lvl3pPr>
            <a:lvl4pPr marL="514350" indent="-114300">
              <a:buClrTx/>
              <a:buSzPct val="100000"/>
              <a:buFont typeface="Wingdings" charset="2"/>
              <a:buChar char="§"/>
              <a:defRPr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434" y="664695"/>
            <a:ext cx="7824630" cy="332381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/>
            </a:lvl2pPr>
            <a:lvl3pPr marL="400050" indent="-171450">
              <a:buClrTx/>
              <a:defRPr/>
            </a:lvl3pPr>
            <a:lvl4pPr marL="514350" indent="-114300">
              <a:buClrTx/>
              <a:buSzPct val="100000"/>
              <a:buFont typeface="Wingdings" charset="2"/>
              <a:buChar char="§"/>
              <a:defRPr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8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434" y="664695"/>
            <a:ext cx="7824630" cy="3323814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31775" indent="-231775"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 marL="400050" indent="-171450">
              <a:buClrTx/>
              <a:defRPr>
                <a:solidFill>
                  <a:srgbClr val="FFFFFF"/>
                </a:solidFill>
              </a:defRPr>
            </a:lvl3pPr>
            <a:lvl4pPr marL="514350" indent="-114300">
              <a:buClr>
                <a:schemeClr val="bg1"/>
              </a:buClr>
              <a:buSzPct val="10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512763" indent="0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434" y="664695"/>
            <a:ext cx="7824630" cy="332381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/>
            </a:lvl2pPr>
            <a:lvl3pPr marL="400050" indent="-171450">
              <a:buClrTx/>
              <a:defRPr/>
            </a:lvl3pPr>
            <a:lvl4pPr marL="514350" indent="-114300">
              <a:buClrTx/>
              <a:buSzPct val="100000"/>
              <a:buFont typeface="Wingdings" charset="2"/>
              <a:buChar char="§"/>
              <a:defRPr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4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6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434" y="664695"/>
            <a:ext cx="7824630" cy="332381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231775" indent="-231775">
              <a:buClr>
                <a:schemeClr val="accent1"/>
              </a:buClr>
              <a:defRPr/>
            </a:lvl2pPr>
            <a:lvl3pPr marL="400050" indent="-171450">
              <a:buClrTx/>
              <a:defRPr/>
            </a:lvl3pPr>
            <a:lvl4pPr marL="514350" indent="-114300">
              <a:buClrTx/>
              <a:buSzPct val="100000"/>
              <a:buFont typeface="Wingdings" charset="2"/>
              <a:buChar char="§"/>
              <a:defRPr/>
            </a:lvl4pPr>
            <a:lvl5pPr marL="512763" indent="0">
              <a:defRPr/>
            </a:lvl5pPr>
          </a:lstStyle>
          <a:p>
            <a:pPr lvl="0"/>
            <a:r>
              <a:rPr lang="en-US" dirty="0" smtClean="0"/>
              <a:t>First level body copy in sentence case</a:t>
            </a:r>
          </a:p>
          <a:p>
            <a:pPr lvl="1"/>
            <a:r>
              <a:rPr lang="en-US" dirty="0" smtClean="0"/>
              <a:t>To activate first level bullet, “increase list level” or “indent” from the tool bar</a:t>
            </a:r>
          </a:p>
          <a:p>
            <a:pPr lvl="2"/>
            <a:r>
              <a:rPr lang="en-US" dirty="0" smtClean="0"/>
              <a:t>Increasing levels another time results in the second level bullet</a:t>
            </a:r>
          </a:p>
          <a:p>
            <a:pPr lvl="3"/>
            <a:r>
              <a:rPr lang="en-US" dirty="0" smtClean="0"/>
              <a:t>Increasing levels a third time results in the third level bullet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4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3142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only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4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8153400" y="4838700"/>
            <a:ext cx="15875" cy="15875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10 h 10"/>
              <a:gd name="T4" fmla="*/ 0 w 10"/>
              <a:gd name="T5" fmla="*/ 0 h 10"/>
              <a:gd name="T6" fmla="*/ 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50050" y="1330325"/>
            <a:ext cx="1403350" cy="1403350"/>
          </a:xfrm>
          <a:custGeom>
            <a:avLst/>
            <a:gdLst>
              <a:gd name="T0" fmla="*/ 884 w 884"/>
              <a:gd name="T1" fmla="*/ 442 h 884"/>
              <a:gd name="T2" fmla="*/ 884 w 884"/>
              <a:gd name="T3" fmla="*/ 0 h 884"/>
              <a:gd name="T4" fmla="*/ 0 w 884"/>
              <a:gd name="T5" fmla="*/ 0 h 884"/>
              <a:gd name="T6" fmla="*/ 0 w 884"/>
              <a:gd name="T7" fmla="*/ 884 h 884"/>
              <a:gd name="T8" fmla="*/ 442 w 884"/>
              <a:gd name="T9" fmla="*/ 884 h 884"/>
              <a:gd name="T10" fmla="*/ 884 w 884"/>
              <a:gd name="T11" fmla="*/ 884 h 884"/>
              <a:gd name="T12" fmla="*/ 884 w 884"/>
              <a:gd name="T13" fmla="*/ 442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4" h="884">
                <a:moveTo>
                  <a:pt x="884" y="442"/>
                </a:moveTo>
                <a:lnTo>
                  <a:pt x="884" y="0"/>
                </a:lnTo>
                <a:lnTo>
                  <a:pt x="0" y="0"/>
                </a:lnTo>
                <a:lnTo>
                  <a:pt x="0" y="884"/>
                </a:lnTo>
                <a:lnTo>
                  <a:pt x="442" y="884"/>
                </a:lnTo>
                <a:lnTo>
                  <a:pt x="884" y="884"/>
                </a:lnTo>
                <a:lnTo>
                  <a:pt x="884" y="442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6750050" y="2733675"/>
            <a:ext cx="1403350" cy="1403350"/>
          </a:xfrm>
          <a:custGeom>
            <a:avLst/>
            <a:gdLst>
              <a:gd name="T0" fmla="*/ 884 w 884"/>
              <a:gd name="T1" fmla="*/ 442 h 884"/>
              <a:gd name="T2" fmla="*/ 442 w 884"/>
              <a:gd name="T3" fmla="*/ 0 h 884"/>
              <a:gd name="T4" fmla="*/ 0 w 884"/>
              <a:gd name="T5" fmla="*/ 442 h 884"/>
              <a:gd name="T6" fmla="*/ 442 w 884"/>
              <a:gd name="T7" fmla="*/ 884 h 884"/>
              <a:gd name="T8" fmla="*/ 442 w 884"/>
              <a:gd name="T9" fmla="*/ 884 h 884"/>
              <a:gd name="T10" fmla="*/ 884 w 884"/>
              <a:gd name="T11" fmla="*/ 442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884">
                <a:moveTo>
                  <a:pt x="884" y="442"/>
                </a:moveTo>
                <a:lnTo>
                  <a:pt x="442" y="0"/>
                </a:lnTo>
                <a:lnTo>
                  <a:pt x="0" y="442"/>
                </a:lnTo>
                <a:lnTo>
                  <a:pt x="442" y="884"/>
                </a:lnTo>
                <a:lnTo>
                  <a:pt x="442" y="884"/>
                </a:lnTo>
                <a:lnTo>
                  <a:pt x="884" y="442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7451725" y="4137025"/>
            <a:ext cx="1588" cy="1588"/>
          </a:xfrm>
          <a:prstGeom prst="rect">
            <a:avLst/>
          </a:pr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8153400" y="4838700"/>
            <a:ext cx="1588" cy="1588"/>
          </a:xfrm>
          <a:prstGeom prst="rect">
            <a:avLst/>
          </a:pr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750050" y="4137025"/>
            <a:ext cx="1403350" cy="1006475"/>
          </a:xfrm>
          <a:custGeom>
            <a:avLst/>
            <a:gdLst>
              <a:gd name="T0" fmla="*/ 884 w 884"/>
              <a:gd name="T1" fmla="*/ 0 h 634"/>
              <a:gd name="T2" fmla="*/ 442 w 884"/>
              <a:gd name="T3" fmla="*/ 0 h 634"/>
              <a:gd name="T4" fmla="*/ 442 w 884"/>
              <a:gd name="T5" fmla="*/ 0 h 634"/>
              <a:gd name="T6" fmla="*/ 442 w 884"/>
              <a:gd name="T7" fmla="*/ 0 h 634"/>
              <a:gd name="T8" fmla="*/ 0 w 884"/>
              <a:gd name="T9" fmla="*/ 0 h 634"/>
              <a:gd name="T10" fmla="*/ 0 w 884"/>
              <a:gd name="T11" fmla="*/ 452 h 634"/>
              <a:gd name="T12" fmla="*/ 0 w 884"/>
              <a:gd name="T13" fmla="*/ 634 h 634"/>
              <a:gd name="T14" fmla="*/ 884 w 884"/>
              <a:gd name="T15" fmla="*/ 634 h 634"/>
              <a:gd name="T16" fmla="*/ 884 w 884"/>
              <a:gd name="T17" fmla="*/ 452 h 634"/>
              <a:gd name="T18" fmla="*/ 884 w 884"/>
              <a:gd name="T19" fmla="*/ 442 h 634"/>
              <a:gd name="T20" fmla="*/ 884 w 884"/>
              <a:gd name="T21" fmla="*/ 442 h 634"/>
              <a:gd name="T22" fmla="*/ 884 w 884"/>
              <a:gd name="T23" fmla="*/ 442 h 634"/>
              <a:gd name="T24" fmla="*/ 884 w 884"/>
              <a:gd name="T2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4" h="634">
                <a:moveTo>
                  <a:pt x="884" y="0"/>
                </a:moveTo>
                <a:lnTo>
                  <a:pt x="442" y="0"/>
                </a:lnTo>
                <a:lnTo>
                  <a:pt x="442" y="0"/>
                </a:lnTo>
                <a:lnTo>
                  <a:pt x="442" y="0"/>
                </a:lnTo>
                <a:lnTo>
                  <a:pt x="0" y="0"/>
                </a:lnTo>
                <a:lnTo>
                  <a:pt x="0" y="452"/>
                </a:lnTo>
                <a:lnTo>
                  <a:pt x="0" y="634"/>
                </a:lnTo>
                <a:lnTo>
                  <a:pt x="884" y="634"/>
                </a:lnTo>
                <a:lnTo>
                  <a:pt x="884" y="452"/>
                </a:lnTo>
                <a:lnTo>
                  <a:pt x="884" y="442"/>
                </a:lnTo>
                <a:lnTo>
                  <a:pt x="884" y="442"/>
                </a:lnTo>
                <a:lnTo>
                  <a:pt x="884" y="442"/>
                </a:lnTo>
                <a:lnTo>
                  <a:pt x="884" y="0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6750050" y="0"/>
            <a:ext cx="1403350" cy="1330325"/>
          </a:xfrm>
          <a:custGeom>
            <a:avLst/>
            <a:gdLst>
              <a:gd name="T0" fmla="*/ 490 w 884"/>
              <a:gd name="T1" fmla="*/ 0 h 838"/>
              <a:gd name="T2" fmla="*/ 396 w 884"/>
              <a:gd name="T3" fmla="*/ 0 h 838"/>
              <a:gd name="T4" fmla="*/ 0 w 884"/>
              <a:gd name="T5" fmla="*/ 396 h 838"/>
              <a:gd name="T6" fmla="*/ 442 w 884"/>
              <a:gd name="T7" fmla="*/ 838 h 838"/>
              <a:gd name="T8" fmla="*/ 884 w 884"/>
              <a:gd name="T9" fmla="*/ 396 h 838"/>
              <a:gd name="T10" fmla="*/ 490 w 884"/>
              <a:gd name="T1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838">
                <a:moveTo>
                  <a:pt x="490" y="0"/>
                </a:moveTo>
                <a:lnTo>
                  <a:pt x="396" y="0"/>
                </a:lnTo>
                <a:lnTo>
                  <a:pt x="0" y="396"/>
                </a:lnTo>
                <a:lnTo>
                  <a:pt x="442" y="838"/>
                </a:lnTo>
                <a:lnTo>
                  <a:pt x="884" y="396"/>
                </a:lnTo>
                <a:lnTo>
                  <a:pt x="490" y="0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8153400" y="1330325"/>
            <a:ext cx="990600" cy="1403350"/>
          </a:xfrm>
          <a:custGeom>
            <a:avLst/>
            <a:gdLst>
              <a:gd name="T0" fmla="*/ 442 w 624"/>
              <a:gd name="T1" fmla="*/ 0 h 884"/>
              <a:gd name="T2" fmla="*/ 442 w 624"/>
              <a:gd name="T3" fmla="*/ 0 h 884"/>
              <a:gd name="T4" fmla="*/ 0 w 624"/>
              <a:gd name="T5" fmla="*/ 442 h 884"/>
              <a:gd name="T6" fmla="*/ 442 w 624"/>
              <a:gd name="T7" fmla="*/ 884 h 884"/>
              <a:gd name="T8" fmla="*/ 442 w 624"/>
              <a:gd name="T9" fmla="*/ 884 h 884"/>
              <a:gd name="T10" fmla="*/ 624 w 624"/>
              <a:gd name="T11" fmla="*/ 702 h 884"/>
              <a:gd name="T12" fmla="*/ 624 w 624"/>
              <a:gd name="T13" fmla="*/ 180 h 884"/>
              <a:gd name="T14" fmla="*/ 442 w 624"/>
              <a:gd name="T15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4" h="884">
                <a:moveTo>
                  <a:pt x="442" y="0"/>
                </a:moveTo>
                <a:lnTo>
                  <a:pt x="442" y="0"/>
                </a:lnTo>
                <a:lnTo>
                  <a:pt x="0" y="442"/>
                </a:lnTo>
                <a:lnTo>
                  <a:pt x="442" y="884"/>
                </a:lnTo>
                <a:lnTo>
                  <a:pt x="442" y="884"/>
                </a:lnTo>
                <a:lnTo>
                  <a:pt x="624" y="702"/>
                </a:lnTo>
                <a:lnTo>
                  <a:pt x="624" y="180"/>
                </a:lnTo>
                <a:lnTo>
                  <a:pt x="442" y="0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8153400" y="4137025"/>
            <a:ext cx="990600" cy="1006475"/>
          </a:xfrm>
          <a:custGeom>
            <a:avLst/>
            <a:gdLst>
              <a:gd name="T0" fmla="*/ 442 w 624"/>
              <a:gd name="T1" fmla="*/ 0 h 634"/>
              <a:gd name="T2" fmla="*/ 442 w 624"/>
              <a:gd name="T3" fmla="*/ 0 h 634"/>
              <a:gd name="T4" fmla="*/ 0 w 624"/>
              <a:gd name="T5" fmla="*/ 442 h 634"/>
              <a:gd name="T6" fmla="*/ 0 w 624"/>
              <a:gd name="T7" fmla="*/ 442 h 634"/>
              <a:gd name="T8" fmla="*/ 10 w 624"/>
              <a:gd name="T9" fmla="*/ 452 h 634"/>
              <a:gd name="T10" fmla="*/ 192 w 624"/>
              <a:gd name="T11" fmla="*/ 634 h 634"/>
              <a:gd name="T12" fmla="*/ 624 w 624"/>
              <a:gd name="T13" fmla="*/ 634 h 634"/>
              <a:gd name="T14" fmla="*/ 624 w 624"/>
              <a:gd name="T15" fmla="*/ 182 h 634"/>
              <a:gd name="T16" fmla="*/ 442 w 624"/>
              <a:gd name="T17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634">
                <a:moveTo>
                  <a:pt x="442" y="0"/>
                </a:moveTo>
                <a:lnTo>
                  <a:pt x="442" y="0"/>
                </a:lnTo>
                <a:lnTo>
                  <a:pt x="0" y="442"/>
                </a:lnTo>
                <a:lnTo>
                  <a:pt x="0" y="442"/>
                </a:lnTo>
                <a:lnTo>
                  <a:pt x="10" y="452"/>
                </a:lnTo>
                <a:lnTo>
                  <a:pt x="192" y="634"/>
                </a:lnTo>
                <a:lnTo>
                  <a:pt x="624" y="634"/>
                </a:lnTo>
                <a:lnTo>
                  <a:pt x="624" y="182"/>
                </a:lnTo>
                <a:lnTo>
                  <a:pt x="442" y="0"/>
                </a:lnTo>
                <a:close/>
              </a:path>
            </a:pathLst>
          </a:custGeom>
          <a:solidFill>
            <a:srgbClr val="EAE6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6" y="656424"/>
            <a:ext cx="4556402" cy="1517656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Title/cover headline always in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167" y="2255950"/>
            <a:ext cx="4563522" cy="1314450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Title/Cover Subhead Always in Title Case</a:t>
            </a:r>
            <a:endParaRPr lang="en-US" dirty="0"/>
          </a:p>
        </p:txBody>
      </p:sp>
      <p:pic>
        <p:nvPicPr>
          <p:cNvPr id="11" name="Picture 10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only headline always in all caps</a:t>
            </a:r>
            <a:endParaRPr lang="en-US" dirty="0"/>
          </a:p>
        </p:txBody>
      </p:sp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96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only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8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only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1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Column w/title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9295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2698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0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Column w/title headline always in all caps</a:t>
            </a:r>
            <a:endParaRPr lang="en-US" dirty="0"/>
          </a:p>
        </p:txBody>
      </p:sp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4930" y="1187116"/>
            <a:ext cx="3635758" cy="268705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31775" indent="-231775">
              <a:buClr>
                <a:schemeClr val="accent1"/>
              </a:buClr>
              <a:defRPr sz="1400">
                <a:solidFill>
                  <a:srgbClr val="FFFFFF"/>
                </a:solidFill>
              </a:defRPr>
            </a:lvl2pPr>
            <a:lvl3pPr marL="400050" indent="-168275">
              <a:buClrTx/>
              <a:defRPr sz="1200">
                <a:solidFill>
                  <a:srgbClr val="FFFFFF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rgbClr val="FFFFFF"/>
                </a:solidFill>
              </a:defRPr>
            </a:lvl4pPr>
            <a:lvl5pPr marL="512763" indent="0">
              <a:defRPr sz="11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8960" y="1187116"/>
            <a:ext cx="3635758" cy="268705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31775" indent="-231775">
              <a:buClr>
                <a:schemeClr val="accent1"/>
              </a:buClr>
              <a:defRPr sz="1400">
                <a:solidFill>
                  <a:srgbClr val="FFFFFF"/>
                </a:solidFill>
              </a:defRPr>
            </a:lvl2pPr>
            <a:lvl3pPr marL="400050" indent="-168275">
              <a:buClrTx/>
              <a:defRPr sz="1200">
                <a:solidFill>
                  <a:srgbClr val="FFFFFF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rgbClr val="FFFFFF"/>
                </a:solidFill>
              </a:defRPr>
            </a:lvl4pPr>
            <a:lvl5pPr marL="512763" indent="0">
              <a:defRPr sz="11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/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Column w/title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9295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2698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3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/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Column w/title headline always in all caps</a:t>
            </a:r>
            <a:endParaRPr lang="en-US" dirty="0"/>
          </a:p>
        </p:txBody>
      </p:sp>
      <p:pic>
        <p:nvPicPr>
          <p:cNvPr id="4" name="Picture 3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9295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1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26981" y="1181077"/>
            <a:ext cx="3635758" cy="27011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1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o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96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7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o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rgbClr val="FFFFFF"/>
                </a:solidFill>
              </a:defRPr>
            </a:lvl2pPr>
            <a:lvl3pPr marL="400050" indent="-168275">
              <a:buClrTx/>
              <a:defRPr sz="1200">
                <a:solidFill>
                  <a:srgbClr val="FFFFFF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rgbClr val="FFFFFF"/>
                </a:solidFill>
              </a:defRPr>
            </a:lvl4pPr>
            <a:lvl5pPr marL="512763" indent="0">
              <a:defRPr sz="11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96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rgbClr val="FFFFFF"/>
                </a:solidFill>
              </a:defRPr>
            </a:lvl2pPr>
            <a:lvl3pPr marL="400050" indent="-168275">
              <a:buClrTx/>
              <a:defRPr sz="1200">
                <a:solidFill>
                  <a:srgbClr val="FFFFFF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rgbClr val="FFFFFF"/>
                </a:solidFill>
              </a:defRPr>
            </a:lvl4pPr>
            <a:lvl5pPr marL="512763" indent="0">
              <a:defRPr sz="11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1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o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96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7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v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8096250" y="1050925"/>
            <a:ext cx="758825" cy="755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7340600" y="1809750"/>
            <a:ext cx="758825" cy="758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8096250" y="2571750"/>
            <a:ext cx="758825" cy="758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5822950" y="3333750"/>
            <a:ext cx="758825" cy="755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5" name="Rectangle 9"/>
          <p:cNvSpPr>
            <a:spLocks noChangeArrowheads="1"/>
          </p:cNvSpPr>
          <p:nvPr userDrawn="1"/>
        </p:nvSpPr>
        <p:spPr bwMode="auto">
          <a:xfrm>
            <a:off x="8096250" y="4092575"/>
            <a:ext cx="758825" cy="758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6584950" y="4092575"/>
            <a:ext cx="755650" cy="758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6584950" y="2571750"/>
            <a:ext cx="755650" cy="758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8" name="Rectangle 12"/>
          <p:cNvSpPr>
            <a:spLocks noChangeArrowheads="1"/>
          </p:cNvSpPr>
          <p:nvPr userDrawn="1"/>
        </p:nvSpPr>
        <p:spPr bwMode="auto">
          <a:xfrm>
            <a:off x="6584950" y="1050925"/>
            <a:ext cx="755650" cy="755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5822950" y="288925"/>
            <a:ext cx="758825" cy="755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153400" y="4838700"/>
            <a:ext cx="15875" cy="15875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10 h 10"/>
              <a:gd name="T4" fmla="*/ 0 w 10"/>
              <a:gd name="T5" fmla="*/ 0 h 10"/>
              <a:gd name="T6" fmla="*/ 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7451725" y="4137025"/>
            <a:ext cx="1588" cy="15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8153400" y="4838700"/>
            <a:ext cx="1588" cy="15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5" y="656424"/>
            <a:ext cx="4717812" cy="1517656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Title/cover headline always in all caps</a:t>
            </a:r>
            <a:endParaRPr lang="en-US" dirty="0"/>
          </a:p>
        </p:txBody>
      </p:sp>
      <p:pic>
        <p:nvPicPr>
          <p:cNvPr id="30" name="Picture 29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o 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rgbClr val="314252"/>
                </a:solidFill>
              </a:defRPr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960" y="707836"/>
            <a:ext cx="3635758" cy="339447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34454"/>
                </a:solidFill>
              </a:defRPr>
            </a:lvl1pPr>
            <a:lvl2pPr marL="231775" indent="-231775">
              <a:buClr>
                <a:schemeClr val="accent2"/>
              </a:buClr>
              <a:defRPr sz="1400"/>
            </a:lvl2pPr>
            <a:lvl3pPr marL="400050" indent="-168275">
              <a:buClrTx/>
              <a:defRPr sz="1200"/>
            </a:lvl3pPr>
            <a:lvl4pPr marL="514350" indent="-114300">
              <a:buClr>
                <a:schemeClr val="tx2"/>
              </a:buClr>
              <a:buSzPct val="100000"/>
              <a:buFont typeface="Wingdings" charset="2"/>
              <a:buChar char="§"/>
              <a:defRPr sz="1100"/>
            </a:lvl4pPr>
            <a:lvl5pPr marL="512763" indent="0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3142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90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9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81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3142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0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/4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716713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9020"/>
            <a:ext cx="5660017" cy="6583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5650992" cy="26791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buNone/>
            </a:pPr>
            <a:r>
              <a:rPr lang="es-ES" smtClean="0"/>
              <a:t>Segundo nivel</a:t>
            </a:r>
          </a:p>
          <a:p>
            <a:pPr marL="0" lvl="2" indent="0">
              <a:buNone/>
            </a:pPr>
            <a:r>
              <a:rPr lang="es-ES" smtClean="0"/>
              <a:t>Tercer nivel</a:t>
            </a:r>
          </a:p>
          <a:p>
            <a:pPr marL="0" lvl="3" indent="0">
              <a:buNone/>
            </a:pPr>
            <a:r>
              <a:rPr lang="es-ES" smtClean="0"/>
              <a:t>Cuarto nivel</a:t>
            </a:r>
          </a:p>
          <a:p>
            <a:pPr marL="0" lvl="4" indent="0"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0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/2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457358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Std Lt"/>
            </a:endParaRPr>
          </a:p>
        </p:txBody>
      </p:sp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658368"/>
            <a:ext cx="3538728" cy="267919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buNone/>
            </a:pPr>
            <a:r>
              <a:rPr lang="es-ES" smtClean="0"/>
              <a:t>Segundo nivel</a:t>
            </a:r>
          </a:p>
          <a:p>
            <a:pPr marL="0" lvl="2" indent="0">
              <a:buNone/>
            </a:pPr>
            <a:r>
              <a:rPr lang="es-ES" smtClean="0"/>
              <a:t>Tercer nivel</a:t>
            </a:r>
          </a:p>
          <a:p>
            <a:pPr marL="0" lvl="3" indent="0">
              <a:buNone/>
            </a:pPr>
            <a:r>
              <a:rPr lang="es-ES" smtClean="0"/>
              <a:t>Cuarto nivel</a:t>
            </a:r>
          </a:p>
          <a:p>
            <a:pPr marL="0" lvl="4" indent="0"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/4 Image Rever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3588" y="0"/>
            <a:ext cx="4576763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Std Lt"/>
            </a:endParaRPr>
          </a:p>
        </p:txBody>
      </p:sp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pic>
        <p:nvPicPr>
          <p:cNvPr id="7" name="Picture 6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78" y="4361669"/>
            <a:ext cx="1026651" cy="31769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46904" y="658368"/>
            <a:ext cx="3538728" cy="267919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buNone/>
            </a:pPr>
            <a:r>
              <a:rPr lang="es-ES" smtClean="0"/>
              <a:t>Segundo nivel</a:t>
            </a:r>
          </a:p>
          <a:p>
            <a:pPr marL="0" lvl="2" indent="0">
              <a:buNone/>
            </a:pPr>
            <a:r>
              <a:rPr lang="es-ES" smtClean="0"/>
              <a:t>Tercer nivel</a:t>
            </a:r>
          </a:p>
          <a:p>
            <a:pPr marL="0" lvl="3" indent="0">
              <a:buNone/>
            </a:pPr>
            <a:r>
              <a:rPr lang="es-ES" smtClean="0"/>
              <a:t>Cuarto nivel</a:t>
            </a:r>
          </a:p>
          <a:p>
            <a:pPr marL="0" lvl="4" indent="0"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/4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243363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NeueLT Std Lt"/>
            </a:endParaRPr>
          </a:p>
        </p:txBody>
      </p:sp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pic>
        <p:nvPicPr>
          <p:cNvPr id="6" name="Picture 5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658368"/>
            <a:ext cx="1426464" cy="26791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buNone/>
            </a:pPr>
            <a:r>
              <a:rPr lang="es-ES" smtClean="0"/>
              <a:t>Segundo nivel</a:t>
            </a:r>
          </a:p>
          <a:p>
            <a:pPr marL="0" lvl="2" indent="0">
              <a:buNone/>
            </a:pPr>
            <a:r>
              <a:rPr lang="es-ES" smtClean="0"/>
              <a:t>Tercer nivel</a:t>
            </a:r>
          </a:p>
          <a:p>
            <a:pPr marL="0" lvl="3" indent="0">
              <a:buNone/>
            </a:pPr>
            <a:r>
              <a:rPr lang="es-ES" smtClean="0"/>
              <a:t>Cuarto nivel</a:t>
            </a:r>
          </a:p>
          <a:p>
            <a:pPr marL="0" lvl="4" indent="0"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46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Cover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>
            <a:spLocks/>
          </p:cNvSpPr>
          <p:nvPr userDrawn="1"/>
        </p:nvSpPr>
        <p:spPr bwMode="auto">
          <a:xfrm>
            <a:off x="5813425" y="288925"/>
            <a:ext cx="1520825" cy="1524000"/>
          </a:xfrm>
          <a:custGeom>
            <a:avLst/>
            <a:gdLst>
              <a:gd name="T0" fmla="*/ 0 w 958"/>
              <a:gd name="T1" fmla="*/ 0 h 960"/>
              <a:gd name="T2" fmla="*/ 958 w 958"/>
              <a:gd name="T3" fmla="*/ 0 h 960"/>
              <a:gd name="T4" fmla="*/ 0 w 958"/>
              <a:gd name="T5" fmla="*/ 960 h 960"/>
              <a:gd name="T6" fmla="*/ 0 w 958"/>
              <a:gd name="T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8" h="960">
                <a:moveTo>
                  <a:pt x="0" y="0"/>
                </a:moveTo>
                <a:lnTo>
                  <a:pt x="958" y="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7334250" y="288925"/>
            <a:ext cx="1524000" cy="1524000"/>
          </a:xfrm>
          <a:custGeom>
            <a:avLst/>
            <a:gdLst>
              <a:gd name="T0" fmla="*/ 0 w 960"/>
              <a:gd name="T1" fmla="*/ 960 h 960"/>
              <a:gd name="T2" fmla="*/ 0 w 960"/>
              <a:gd name="T3" fmla="*/ 0 h 960"/>
              <a:gd name="T4" fmla="*/ 960 w 960"/>
              <a:gd name="T5" fmla="*/ 960 h 960"/>
              <a:gd name="T6" fmla="*/ 0 w 960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0" h="960">
                <a:moveTo>
                  <a:pt x="0" y="960"/>
                </a:moveTo>
                <a:lnTo>
                  <a:pt x="0" y="0"/>
                </a:lnTo>
                <a:lnTo>
                  <a:pt x="960" y="960"/>
                </a:lnTo>
                <a:lnTo>
                  <a:pt x="0" y="96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auto">
          <a:xfrm>
            <a:off x="5813425" y="3333750"/>
            <a:ext cx="1520825" cy="1520825"/>
          </a:xfrm>
          <a:custGeom>
            <a:avLst/>
            <a:gdLst>
              <a:gd name="T0" fmla="*/ 0 w 958"/>
              <a:gd name="T1" fmla="*/ 0 h 958"/>
              <a:gd name="T2" fmla="*/ 958 w 958"/>
              <a:gd name="T3" fmla="*/ 0 h 958"/>
              <a:gd name="T4" fmla="*/ 0 w 958"/>
              <a:gd name="T5" fmla="*/ 958 h 958"/>
              <a:gd name="T6" fmla="*/ 0 w 958"/>
              <a:gd name="T7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8" h="958">
                <a:moveTo>
                  <a:pt x="0" y="0"/>
                </a:moveTo>
                <a:lnTo>
                  <a:pt x="958" y="0"/>
                </a:lnTo>
                <a:lnTo>
                  <a:pt x="0" y="9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7334250" y="3333750"/>
            <a:ext cx="1524000" cy="1520825"/>
          </a:xfrm>
          <a:custGeom>
            <a:avLst/>
            <a:gdLst>
              <a:gd name="T0" fmla="*/ 0 w 960"/>
              <a:gd name="T1" fmla="*/ 958 h 958"/>
              <a:gd name="T2" fmla="*/ 0 w 960"/>
              <a:gd name="T3" fmla="*/ 0 h 958"/>
              <a:gd name="T4" fmla="*/ 960 w 960"/>
              <a:gd name="T5" fmla="*/ 958 h 958"/>
              <a:gd name="T6" fmla="*/ 0 w 960"/>
              <a:gd name="T7" fmla="*/ 958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0" h="958">
                <a:moveTo>
                  <a:pt x="0" y="958"/>
                </a:moveTo>
                <a:lnTo>
                  <a:pt x="0" y="0"/>
                </a:lnTo>
                <a:lnTo>
                  <a:pt x="960" y="958"/>
                </a:lnTo>
                <a:lnTo>
                  <a:pt x="0" y="9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auto">
          <a:xfrm>
            <a:off x="5813425" y="1809750"/>
            <a:ext cx="1520825" cy="1524000"/>
          </a:xfrm>
          <a:custGeom>
            <a:avLst/>
            <a:gdLst>
              <a:gd name="T0" fmla="*/ 958 w 958"/>
              <a:gd name="T1" fmla="*/ 0 h 960"/>
              <a:gd name="T2" fmla="*/ 0 w 958"/>
              <a:gd name="T3" fmla="*/ 0 h 960"/>
              <a:gd name="T4" fmla="*/ 958 w 958"/>
              <a:gd name="T5" fmla="*/ 960 h 960"/>
              <a:gd name="T6" fmla="*/ 958 w 958"/>
              <a:gd name="T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8" h="960">
                <a:moveTo>
                  <a:pt x="958" y="0"/>
                </a:moveTo>
                <a:lnTo>
                  <a:pt x="0" y="0"/>
                </a:lnTo>
                <a:lnTo>
                  <a:pt x="958" y="960"/>
                </a:lnTo>
                <a:lnTo>
                  <a:pt x="95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4" name="Freeform 33"/>
          <p:cNvSpPr>
            <a:spLocks/>
          </p:cNvSpPr>
          <p:nvPr userDrawn="1"/>
        </p:nvSpPr>
        <p:spPr bwMode="auto">
          <a:xfrm>
            <a:off x="7334250" y="1809750"/>
            <a:ext cx="1524000" cy="1524000"/>
          </a:xfrm>
          <a:custGeom>
            <a:avLst/>
            <a:gdLst>
              <a:gd name="T0" fmla="*/ 960 w 960"/>
              <a:gd name="T1" fmla="*/ 960 h 960"/>
              <a:gd name="T2" fmla="*/ 960 w 960"/>
              <a:gd name="T3" fmla="*/ 0 h 960"/>
              <a:gd name="T4" fmla="*/ 0 w 960"/>
              <a:gd name="T5" fmla="*/ 960 h 960"/>
              <a:gd name="T6" fmla="*/ 960 w 960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0" h="960">
                <a:moveTo>
                  <a:pt x="960" y="960"/>
                </a:moveTo>
                <a:lnTo>
                  <a:pt x="960" y="0"/>
                </a:lnTo>
                <a:lnTo>
                  <a:pt x="0" y="960"/>
                </a:lnTo>
                <a:lnTo>
                  <a:pt x="960" y="96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6" y="1700847"/>
            <a:ext cx="4556402" cy="1517656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Title/cover headline always in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166" y="3305350"/>
            <a:ext cx="4563522" cy="775374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3344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Title/Cover Subhead Always in Title Case</a:t>
            </a:r>
          </a:p>
        </p:txBody>
      </p:sp>
      <p:pic>
        <p:nvPicPr>
          <p:cNvPr id="30" name="Picture 29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8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Exhib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29020"/>
            <a:ext cx="5007107" cy="6552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2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0515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78554" y="3040098"/>
            <a:ext cx="2411729" cy="1098550"/>
          </a:xfrm>
        </p:spPr>
        <p:txBody>
          <a:bodyPr>
            <a:noAutofit/>
          </a:bodyPr>
          <a:lstStyle>
            <a:lvl1pPr marL="228600" indent="-228600">
              <a:spcBef>
                <a:spcPts val="800"/>
              </a:spcBef>
              <a:buClr>
                <a:schemeClr val="accent2"/>
              </a:buClr>
              <a:defRPr sz="1400">
                <a:solidFill>
                  <a:srgbClr val="334454"/>
                </a:solidFill>
              </a:defRPr>
            </a:lvl1pPr>
            <a:lvl2pPr marL="400050" indent="-173038">
              <a:spcBef>
                <a:spcPts val="300"/>
              </a:spcBef>
              <a:defRPr sz="1200"/>
            </a:lvl2pPr>
            <a:lvl3pPr marL="514350" indent="-114300">
              <a:spcBef>
                <a:spcPts val="300"/>
              </a:spcBef>
              <a:buSzPct val="100000"/>
              <a:buFont typeface="Wingdings" charset="2"/>
              <a:buChar char="§"/>
              <a:defRPr sz="1100"/>
            </a:lvl3pPr>
            <a:lvl4pPr marL="514350" indent="0">
              <a:spcBef>
                <a:spcPts val="300"/>
              </a:spcBef>
              <a:buNone/>
              <a:defRPr sz="1000"/>
            </a:lvl4pPr>
            <a:lvl5pPr marL="512763" indent="0">
              <a:spcBef>
                <a:spcPts val="300"/>
              </a:spcBef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00763" y="720725"/>
            <a:ext cx="2317750" cy="2025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pic>
        <p:nvPicPr>
          <p:cNvPr id="12" name="Picture 11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00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Exhibi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29020"/>
            <a:ext cx="5007107" cy="655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932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400050" indent="-168275">
              <a:defRPr sz="1200">
                <a:solidFill>
                  <a:schemeClr val="bg1"/>
                </a:solidFill>
              </a:defRPr>
            </a:lvl3pPr>
            <a:lvl4pPr marL="514350" indent="-114300">
              <a:buSzPct val="100000"/>
              <a:buFont typeface="Wingdings" charset="2"/>
              <a:buChar char="§"/>
              <a:defRPr sz="1100">
                <a:solidFill>
                  <a:schemeClr val="bg1"/>
                </a:solidFill>
              </a:defRPr>
            </a:lvl4pPr>
            <a:lvl5pPr marL="512763" indent="0"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0515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400050" indent="-168275">
              <a:defRPr sz="1200">
                <a:solidFill>
                  <a:schemeClr val="bg1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chemeClr val="bg1"/>
                </a:solidFill>
              </a:defRPr>
            </a:lvl4pPr>
            <a:lvl5pPr marL="512763" indent="0"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78554" y="3040098"/>
            <a:ext cx="2411729" cy="1098550"/>
          </a:xfrm>
        </p:spPr>
        <p:txBody>
          <a:bodyPr>
            <a:noAutofit/>
          </a:bodyPr>
          <a:lstStyle>
            <a:lvl1pPr marL="228600" indent="-228600">
              <a:spcBef>
                <a:spcPts val="800"/>
              </a:spcBef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400050" indent="-173038">
              <a:spcBef>
                <a:spcPts val="300"/>
              </a:spcBef>
              <a:defRPr sz="1200">
                <a:solidFill>
                  <a:schemeClr val="bg1"/>
                </a:solidFill>
              </a:defRPr>
            </a:lvl2pPr>
            <a:lvl3pPr marL="514350" indent="-114300">
              <a:spcBef>
                <a:spcPts val="300"/>
              </a:spcBef>
              <a:buSzPct val="100000"/>
              <a:buFont typeface="Wingdings" charset="2"/>
              <a:buChar char="§"/>
              <a:defRPr sz="1100">
                <a:solidFill>
                  <a:schemeClr val="bg1"/>
                </a:solidFill>
              </a:defRPr>
            </a:lvl3pPr>
            <a:lvl4pPr marL="51435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4pPr>
            <a:lvl5pPr marL="512763" indent="0">
              <a:spcBef>
                <a:spcPts val="300"/>
              </a:spcBef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00763" y="720725"/>
            <a:ext cx="2317750" cy="2025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pic>
        <p:nvPicPr>
          <p:cNvPr id="12" name="Picture 11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0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Exhibi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1588" y="-1587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629020"/>
            <a:ext cx="5007107" cy="655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4932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370515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78554" y="3040098"/>
            <a:ext cx="2411729" cy="1098550"/>
          </a:xfrm>
        </p:spPr>
        <p:txBody>
          <a:bodyPr>
            <a:noAutofit/>
          </a:bodyPr>
          <a:lstStyle>
            <a:lvl1pPr marL="228600" indent="-228600">
              <a:spcBef>
                <a:spcPts val="800"/>
              </a:spcBef>
              <a:buClr>
                <a:schemeClr val="accent2"/>
              </a:buClr>
              <a:defRPr sz="1400">
                <a:solidFill>
                  <a:srgbClr val="334454"/>
                </a:solidFill>
              </a:defRPr>
            </a:lvl1pPr>
            <a:lvl2pPr marL="400050" indent="-173038">
              <a:spcBef>
                <a:spcPts val="300"/>
              </a:spcBef>
              <a:defRPr sz="1200"/>
            </a:lvl2pPr>
            <a:lvl3pPr marL="514350" indent="-114300">
              <a:spcBef>
                <a:spcPts val="300"/>
              </a:spcBef>
              <a:buSzPct val="100000"/>
              <a:buFont typeface="Wingdings" charset="2"/>
              <a:buChar char="§"/>
              <a:defRPr sz="1100"/>
            </a:lvl3pPr>
            <a:lvl4pPr marL="514350" indent="0">
              <a:spcBef>
                <a:spcPts val="300"/>
              </a:spcBef>
              <a:buNone/>
              <a:defRPr sz="1000"/>
            </a:lvl4pPr>
            <a:lvl5pPr marL="512763" indent="0">
              <a:spcBef>
                <a:spcPts val="300"/>
              </a:spcBef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00763" y="720725"/>
            <a:ext cx="2317750" cy="2025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1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Exhibi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_Logo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1669"/>
            <a:ext cx="1026651" cy="317691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3142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629020"/>
            <a:ext cx="5007107" cy="655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4932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370515" y="1428474"/>
            <a:ext cx="2322970" cy="273127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31775" indent="-231775">
              <a:buClr>
                <a:schemeClr val="accent2"/>
              </a:buClr>
              <a:defRPr sz="1400">
                <a:solidFill>
                  <a:schemeClr val="tx2"/>
                </a:solidFill>
              </a:defRPr>
            </a:lvl2pPr>
            <a:lvl3pPr marL="400050" indent="-168275">
              <a:defRPr sz="1200">
                <a:solidFill>
                  <a:schemeClr val="tx2"/>
                </a:solidFill>
              </a:defRPr>
            </a:lvl3pPr>
            <a:lvl4pPr marL="514350" indent="-114300">
              <a:buClrTx/>
              <a:buSzPct val="100000"/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4pPr>
            <a:lvl5pPr marL="512763" indent="0"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78554" y="3040098"/>
            <a:ext cx="2411729" cy="1098550"/>
          </a:xfrm>
        </p:spPr>
        <p:txBody>
          <a:bodyPr>
            <a:noAutofit/>
          </a:bodyPr>
          <a:lstStyle>
            <a:lvl1pPr marL="228600" indent="-228600">
              <a:spcBef>
                <a:spcPts val="800"/>
              </a:spcBef>
              <a:buClr>
                <a:schemeClr val="accent2"/>
              </a:buClr>
              <a:defRPr sz="1400">
                <a:solidFill>
                  <a:srgbClr val="334454"/>
                </a:solidFill>
              </a:defRPr>
            </a:lvl1pPr>
            <a:lvl2pPr marL="400050" indent="-173038">
              <a:spcBef>
                <a:spcPts val="300"/>
              </a:spcBef>
              <a:defRPr sz="1200"/>
            </a:lvl2pPr>
            <a:lvl3pPr marL="514350" indent="-114300">
              <a:spcBef>
                <a:spcPts val="300"/>
              </a:spcBef>
              <a:buSzPct val="100000"/>
              <a:buFont typeface="Wingdings" charset="2"/>
              <a:buChar char="§"/>
              <a:defRPr sz="1100"/>
            </a:lvl3pPr>
            <a:lvl4pPr marL="514350" indent="0">
              <a:spcBef>
                <a:spcPts val="300"/>
              </a:spcBef>
              <a:buNone/>
              <a:defRPr sz="1000"/>
            </a:lvl4pPr>
            <a:lvl5pPr marL="512763" indent="0">
              <a:spcBef>
                <a:spcPts val="300"/>
              </a:spcBef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00763" y="720725"/>
            <a:ext cx="2317750" cy="2025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7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ckgroun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 noChangeArrowheads="1"/>
          </p:cNvSpPr>
          <p:nvPr userDrawn="1"/>
        </p:nvSpPr>
        <p:spPr bwMode="auto">
          <a:xfrm rot="18900000">
            <a:off x="6036195" y="536257"/>
            <a:ext cx="1066710" cy="106429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9" name="Rectangle 8"/>
          <p:cNvSpPr>
            <a:spLocks noChangeAspect="1" noChangeArrowheads="1"/>
          </p:cNvSpPr>
          <p:nvPr userDrawn="1"/>
        </p:nvSpPr>
        <p:spPr bwMode="auto">
          <a:xfrm rot="18900000">
            <a:off x="6036195" y="3570595"/>
            <a:ext cx="1066710" cy="106429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Rectangle 9"/>
          <p:cNvSpPr>
            <a:spLocks noChangeAspect="1" noChangeArrowheads="1"/>
          </p:cNvSpPr>
          <p:nvPr userDrawn="1"/>
        </p:nvSpPr>
        <p:spPr bwMode="auto">
          <a:xfrm rot="18900000">
            <a:off x="7560193" y="2046039"/>
            <a:ext cx="1066710" cy="106429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1" name="Rectangle 10"/>
          <p:cNvSpPr>
            <a:spLocks noChangeAspect="1" noChangeArrowheads="1"/>
          </p:cNvSpPr>
          <p:nvPr userDrawn="1"/>
        </p:nvSpPr>
        <p:spPr bwMode="auto">
          <a:xfrm>
            <a:off x="7332104" y="290915"/>
            <a:ext cx="1522888" cy="1519433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7332104" y="3339628"/>
            <a:ext cx="1522888" cy="151943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8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ckground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14" name="Freeform 7"/>
          <p:cNvSpPr>
            <a:spLocks/>
          </p:cNvSpPr>
          <p:nvPr userDrawn="1"/>
        </p:nvSpPr>
        <p:spPr bwMode="auto">
          <a:xfrm>
            <a:off x="5423485" y="288309"/>
            <a:ext cx="2276726" cy="4555655"/>
          </a:xfrm>
          <a:custGeom>
            <a:avLst/>
            <a:gdLst>
              <a:gd name="T0" fmla="*/ 306 w 1033"/>
              <a:gd name="T1" fmla="*/ 1038 h 2067"/>
              <a:gd name="T2" fmla="*/ 1033 w 1033"/>
              <a:gd name="T3" fmla="*/ 310 h 2067"/>
              <a:gd name="T4" fmla="*/ 1033 w 1033"/>
              <a:gd name="T5" fmla="*/ 0 h 2067"/>
              <a:gd name="T6" fmla="*/ 0 w 1033"/>
              <a:gd name="T7" fmla="*/ 1034 h 2067"/>
              <a:gd name="T8" fmla="*/ 1033 w 1033"/>
              <a:gd name="T9" fmla="*/ 2067 h 2067"/>
              <a:gd name="T10" fmla="*/ 1033 w 1033"/>
              <a:gd name="T11" fmla="*/ 1765 h 2067"/>
              <a:gd name="T12" fmla="*/ 306 w 1033"/>
              <a:gd name="T13" fmla="*/ 1038 h 2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3" h="2067">
                <a:moveTo>
                  <a:pt x="306" y="1038"/>
                </a:moveTo>
                <a:lnTo>
                  <a:pt x="1033" y="310"/>
                </a:lnTo>
                <a:lnTo>
                  <a:pt x="1033" y="0"/>
                </a:lnTo>
                <a:lnTo>
                  <a:pt x="0" y="1034"/>
                </a:lnTo>
                <a:lnTo>
                  <a:pt x="1033" y="2067"/>
                </a:lnTo>
                <a:lnTo>
                  <a:pt x="1033" y="1765"/>
                </a:lnTo>
                <a:lnTo>
                  <a:pt x="306" y="1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 rot="10800000">
            <a:off x="7699936" y="296547"/>
            <a:ext cx="2276726" cy="4555655"/>
          </a:xfrm>
          <a:custGeom>
            <a:avLst/>
            <a:gdLst>
              <a:gd name="T0" fmla="*/ 306 w 1033"/>
              <a:gd name="T1" fmla="*/ 1038 h 2067"/>
              <a:gd name="T2" fmla="*/ 1033 w 1033"/>
              <a:gd name="T3" fmla="*/ 310 h 2067"/>
              <a:gd name="T4" fmla="*/ 1033 w 1033"/>
              <a:gd name="T5" fmla="*/ 0 h 2067"/>
              <a:gd name="T6" fmla="*/ 0 w 1033"/>
              <a:gd name="T7" fmla="*/ 1034 h 2067"/>
              <a:gd name="T8" fmla="*/ 1033 w 1033"/>
              <a:gd name="T9" fmla="*/ 2067 h 2067"/>
              <a:gd name="T10" fmla="*/ 1033 w 1033"/>
              <a:gd name="T11" fmla="*/ 1765 h 2067"/>
              <a:gd name="T12" fmla="*/ 306 w 1033"/>
              <a:gd name="T13" fmla="*/ 1038 h 2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3" h="2067">
                <a:moveTo>
                  <a:pt x="306" y="1038"/>
                </a:moveTo>
                <a:lnTo>
                  <a:pt x="1033" y="310"/>
                </a:lnTo>
                <a:lnTo>
                  <a:pt x="1033" y="0"/>
                </a:lnTo>
                <a:lnTo>
                  <a:pt x="0" y="1034"/>
                </a:lnTo>
                <a:lnTo>
                  <a:pt x="1033" y="2067"/>
                </a:lnTo>
                <a:lnTo>
                  <a:pt x="1033" y="1765"/>
                </a:lnTo>
                <a:lnTo>
                  <a:pt x="306" y="1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6" name="Rectangle 15"/>
          <p:cNvSpPr>
            <a:spLocks noChangeAspect="1" noChangeArrowheads="1"/>
          </p:cNvSpPr>
          <p:nvPr userDrawn="1"/>
        </p:nvSpPr>
        <p:spPr bwMode="auto">
          <a:xfrm rot="18900000">
            <a:off x="6901139" y="1774212"/>
            <a:ext cx="1613812" cy="161015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ckground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248650" y="2987675"/>
            <a:ext cx="606425" cy="86995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556500" y="2286000"/>
            <a:ext cx="1298575" cy="2263775"/>
          </a:xfrm>
          <a:custGeom>
            <a:avLst/>
            <a:gdLst>
              <a:gd name="T0" fmla="*/ 0 w 818"/>
              <a:gd name="T1" fmla="*/ 1426 h 1426"/>
              <a:gd name="T2" fmla="*/ 818 w 818"/>
              <a:gd name="T3" fmla="*/ 1426 h 1426"/>
              <a:gd name="T4" fmla="*/ 818 w 818"/>
              <a:gd name="T5" fmla="*/ 1212 h 1426"/>
              <a:gd name="T6" fmla="*/ 214 w 818"/>
              <a:gd name="T7" fmla="*/ 1212 h 1426"/>
              <a:gd name="T8" fmla="*/ 214 w 818"/>
              <a:gd name="T9" fmla="*/ 220 h 1426"/>
              <a:gd name="T10" fmla="*/ 818 w 818"/>
              <a:gd name="T11" fmla="*/ 220 h 1426"/>
              <a:gd name="T12" fmla="*/ 818 w 818"/>
              <a:gd name="T13" fmla="*/ 0 h 1426"/>
              <a:gd name="T14" fmla="*/ 0 w 818"/>
              <a:gd name="T15" fmla="*/ 0 h 1426"/>
              <a:gd name="T16" fmla="*/ 0 w 818"/>
              <a:gd name="T17" fmla="*/ 1426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8" h="1426">
                <a:moveTo>
                  <a:pt x="0" y="1426"/>
                </a:moveTo>
                <a:lnTo>
                  <a:pt x="818" y="1426"/>
                </a:lnTo>
                <a:lnTo>
                  <a:pt x="818" y="1212"/>
                </a:lnTo>
                <a:lnTo>
                  <a:pt x="214" y="1212"/>
                </a:lnTo>
                <a:lnTo>
                  <a:pt x="214" y="220"/>
                </a:lnTo>
                <a:lnTo>
                  <a:pt x="818" y="220"/>
                </a:lnTo>
                <a:lnTo>
                  <a:pt x="818" y="0"/>
                </a:lnTo>
                <a:lnTo>
                  <a:pt x="0" y="0"/>
                </a:lnTo>
                <a:lnTo>
                  <a:pt x="0" y="1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7896225" y="0"/>
            <a:ext cx="958850" cy="1238250"/>
          </a:xfrm>
          <a:custGeom>
            <a:avLst/>
            <a:gdLst>
              <a:gd name="T0" fmla="*/ 222 w 604"/>
              <a:gd name="T1" fmla="*/ 558 h 780"/>
              <a:gd name="T2" fmla="*/ 214 w 604"/>
              <a:gd name="T3" fmla="*/ 558 h 780"/>
              <a:gd name="T4" fmla="*/ 214 w 604"/>
              <a:gd name="T5" fmla="*/ 0 h 780"/>
              <a:gd name="T6" fmla="*/ 0 w 604"/>
              <a:gd name="T7" fmla="*/ 0 h 780"/>
              <a:gd name="T8" fmla="*/ 0 w 604"/>
              <a:gd name="T9" fmla="*/ 780 h 780"/>
              <a:gd name="T10" fmla="*/ 604 w 604"/>
              <a:gd name="T11" fmla="*/ 780 h 780"/>
              <a:gd name="T12" fmla="*/ 604 w 604"/>
              <a:gd name="T13" fmla="*/ 558 h 780"/>
              <a:gd name="T14" fmla="*/ 596 w 604"/>
              <a:gd name="T15" fmla="*/ 558 h 780"/>
              <a:gd name="T16" fmla="*/ 222 w 604"/>
              <a:gd name="T17" fmla="*/ 558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4" h="780">
                <a:moveTo>
                  <a:pt x="222" y="558"/>
                </a:moveTo>
                <a:lnTo>
                  <a:pt x="214" y="558"/>
                </a:lnTo>
                <a:lnTo>
                  <a:pt x="214" y="0"/>
                </a:lnTo>
                <a:lnTo>
                  <a:pt x="0" y="0"/>
                </a:lnTo>
                <a:lnTo>
                  <a:pt x="0" y="780"/>
                </a:lnTo>
                <a:lnTo>
                  <a:pt x="604" y="780"/>
                </a:lnTo>
                <a:lnTo>
                  <a:pt x="604" y="558"/>
                </a:lnTo>
                <a:lnTo>
                  <a:pt x="596" y="558"/>
                </a:lnTo>
                <a:lnTo>
                  <a:pt x="222" y="5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7204075" y="0"/>
            <a:ext cx="1651000" cy="1930400"/>
          </a:xfrm>
          <a:custGeom>
            <a:avLst/>
            <a:gdLst>
              <a:gd name="T0" fmla="*/ 0 w 1040"/>
              <a:gd name="T1" fmla="*/ 1216 h 1216"/>
              <a:gd name="T2" fmla="*/ 1040 w 1040"/>
              <a:gd name="T3" fmla="*/ 1216 h 1216"/>
              <a:gd name="T4" fmla="*/ 1040 w 1040"/>
              <a:gd name="T5" fmla="*/ 994 h 1216"/>
              <a:gd name="T6" fmla="*/ 222 w 1040"/>
              <a:gd name="T7" fmla="*/ 994 h 1216"/>
              <a:gd name="T8" fmla="*/ 222 w 1040"/>
              <a:gd name="T9" fmla="*/ 0 h 1216"/>
              <a:gd name="T10" fmla="*/ 0 w 1040"/>
              <a:gd name="T11" fmla="*/ 0 h 1216"/>
              <a:gd name="T12" fmla="*/ 0 w 1040"/>
              <a:gd name="T13" fmla="*/ 12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0" h="1216">
                <a:moveTo>
                  <a:pt x="0" y="1216"/>
                </a:moveTo>
                <a:lnTo>
                  <a:pt x="1040" y="1216"/>
                </a:lnTo>
                <a:lnTo>
                  <a:pt x="1040" y="994"/>
                </a:lnTo>
                <a:lnTo>
                  <a:pt x="222" y="994"/>
                </a:lnTo>
                <a:lnTo>
                  <a:pt x="222" y="0"/>
                </a:lnTo>
                <a:lnTo>
                  <a:pt x="0" y="0"/>
                </a:lnTo>
                <a:lnTo>
                  <a:pt x="0" y="1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6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ckground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8274123" y="2611395"/>
            <a:ext cx="657225" cy="1273175"/>
          </a:xfrm>
          <a:custGeom>
            <a:avLst/>
            <a:gdLst>
              <a:gd name="T0" fmla="*/ 388 w 414"/>
              <a:gd name="T1" fmla="*/ 802 h 802"/>
              <a:gd name="T2" fmla="*/ 414 w 414"/>
              <a:gd name="T3" fmla="*/ 776 h 802"/>
              <a:gd name="T4" fmla="*/ 414 w 414"/>
              <a:gd name="T5" fmla="*/ 0 h 802"/>
              <a:gd name="T6" fmla="*/ 0 w 414"/>
              <a:gd name="T7" fmla="*/ 414 h 802"/>
              <a:gd name="T8" fmla="*/ 388 w 414"/>
              <a:gd name="T9" fmla="*/ 80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802">
                <a:moveTo>
                  <a:pt x="388" y="802"/>
                </a:moveTo>
                <a:lnTo>
                  <a:pt x="414" y="776"/>
                </a:lnTo>
                <a:lnTo>
                  <a:pt x="414" y="0"/>
                </a:lnTo>
                <a:lnTo>
                  <a:pt x="0" y="414"/>
                </a:lnTo>
                <a:lnTo>
                  <a:pt x="388" y="8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8449848" y="1666430"/>
            <a:ext cx="606425" cy="803306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8439033" y="4068525"/>
            <a:ext cx="606425" cy="803306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8267209" y="228097"/>
            <a:ext cx="657225" cy="1273175"/>
          </a:xfrm>
          <a:custGeom>
            <a:avLst/>
            <a:gdLst>
              <a:gd name="T0" fmla="*/ 388 w 414"/>
              <a:gd name="T1" fmla="*/ 802 h 802"/>
              <a:gd name="T2" fmla="*/ 414 w 414"/>
              <a:gd name="T3" fmla="*/ 776 h 802"/>
              <a:gd name="T4" fmla="*/ 414 w 414"/>
              <a:gd name="T5" fmla="*/ 0 h 802"/>
              <a:gd name="T6" fmla="*/ 0 w 414"/>
              <a:gd name="T7" fmla="*/ 414 h 802"/>
              <a:gd name="T8" fmla="*/ 388 w 414"/>
              <a:gd name="T9" fmla="*/ 80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802">
                <a:moveTo>
                  <a:pt x="388" y="802"/>
                </a:moveTo>
                <a:lnTo>
                  <a:pt x="414" y="776"/>
                </a:lnTo>
                <a:lnTo>
                  <a:pt x="414" y="0"/>
                </a:lnTo>
                <a:lnTo>
                  <a:pt x="0" y="414"/>
                </a:lnTo>
                <a:lnTo>
                  <a:pt x="388" y="8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ckground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269694" y="2704256"/>
            <a:ext cx="1975104" cy="1975104"/>
            <a:chOff x="4737673" y="1191709"/>
            <a:chExt cx="1975104" cy="1975104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18900000">
              <a:off x="4742245" y="1198511"/>
              <a:ext cx="1965960" cy="1961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17" name="Cross 16"/>
            <p:cNvSpPr>
              <a:spLocks noChangeAspect="1"/>
            </p:cNvSpPr>
            <p:nvPr userDrawn="1"/>
          </p:nvSpPr>
          <p:spPr>
            <a:xfrm rot="18900000">
              <a:off x="4737673" y="1191709"/>
              <a:ext cx="1975104" cy="1975104"/>
            </a:xfrm>
            <a:prstGeom prst="plus">
              <a:avLst>
                <a:gd name="adj" fmla="val 4222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>
              <a:spLocks noChangeAspect="1" noChangeArrowheads="1"/>
            </p:cNvSpPr>
            <p:nvPr userDrawn="1"/>
          </p:nvSpPr>
          <p:spPr bwMode="auto">
            <a:xfrm rot="18900000">
              <a:off x="5150369" y="1605709"/>
              <a:ext cx="1149713" cy="1147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19" name="Rectangle 18"/>
            <p:cNvSpPr>
              <a:spLocks noChangeAspect="1" noChangeArrowheads="1"/>
            </p:cNvSpPr>
            <p:nvPr userDrawn="1"/>
          </p:nvSpPr>
          <p:spPr bwMode="auto">
            <a:xfrm rot="18900000">
              <a:off x="5447213" y="1901880"/>
              <a:ext cx="556024" cy="554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897715" y="1080160"/>
            <a:ext cx="1975104" cy="1975104"/>
            <a:chOff x="4737673" y="1191709"/>
            <a:chExt cx="1975104" cy="1975104"/>
          </a:xfrm>
        </p:grpSpPr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 rot="18900000">
              <a:off x="4742245" y="1198511"/>
              <a:ext cx="1965960" cy="1961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22" name="Cross 21"/>
            <p:cNvSpPr>
              <a:spLocks noChangeAspect="1"/>
            </p:cNvSpPr>
            <p:nvPr userDrawn="1"/>
          </p:nvSpPr>
          <p:spPr>
            <a:xfrm rot="18900000">
              <a:off x="4737673" y="1191709"/>
              <a:ext cx="1975104" cy="1975104"/>
            </a:xfrm>
            <a:prstGeom prst="plus">
              <a:avLst>
                <a:gd name="adj" fmla="val 4222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>
              <a:spLocks noChangeAspect="1" noChangeArrowheads="1"/>
            </p:cNvSpPr>
            <p:nvPr userDrawn="1"/>
          </p:nvSpPr>
          <p:spPr bwMode="auto">
            <a:xfrm rot="18900000">
              <a:off x="5150369" y="1605709"/>
              <a:ext cx="1149713" cy="1147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24" name="Rectangle 23"/>
            <p:cNvSpPr>
              <a:spLocks noChangeAspect="1" noChangeArrowheads="1"/>
            </p:cNvSpPr>
            <p:nvPr userDrawn="1"/>
          </p:nvSpPr>
          <p:spPr bwMode="auto">
            <a:xfrm rot="18900000">
              <a:off x="5447213" y="1901880"/>
              <a:ext cx="556024" cy="554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7875461" y="4334122"/>
            <a:ext cx="1975104" cy="1975104"/>
            <a:chOff x="4737673" y="1191709"/>
            <a:chExt cx="1975104" cy="1975104"/>
          </a:xfrm>
        </p:grpSpPr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 rot="18900000">
              <a:off x="4742245" y="1198511"/>
              <a:ext cx="1965960" cy="1961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27" name="Cross 26"/>
            <p:cNvSpPr>
              <a:spLocks noChangeAspect="1"/>
            </p:cNvSpPr>
            <p:nvPr userDrawn="1"/>
          </p:nvSpPr>
          <p:spPr>
            <a:xfrm rot="18900000">
              <a:off x="4737673" y="1191709"/>
              <a:ext cx="1975104" cy="1975104"/>
            </a:xfrm>
            <a:prstGeom prst="plus">
              <a:avLst>
                <a:gd name="adj" fmla="val 4222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>
              <a:spLocks noChangeAspect="1" noChangeArrowheads="1"/>
            </p:cNvSpPr>
            <p:nvPr userDrawn="1"/>
          </p:nvSpPr>
          <p:spPr bwMode="auto">
            <a:xfrm rot="18900000">
              <a:off x="5150369" y="1605709"/>
              <a:ext cx="1149713" cy="1147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  <p:sp>
          <p:nvSpPr>
            <p:cNvPr id="29" name="Rectangle 28"/>
            <p:cNvSpPr>
              <a:spLocks noChangeAspect="1" noChangeArrowheads="1"/>
            </p:cNvSpPr>
            <p:nvPr userDrawn="1"/>
          </p:nvSpPr>
          <p:spPr bwMode="auto">
            <a:xfrm rot="18900000">
              <a:off x="5447213" y="1901880"/>
              <a:ext cx="556024" cy="554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NeueLT Std Lt"/>
              </a:endParaRPr>
            </a:p>
          </p:txBody>
        </p:sp>
      </p:grp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with Re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975" y="171450"/>
            <a:ext cx="8778875" cy="4806950"/>
          </a:xfrm>
          <a:prstGeom prst="rect">
            <a:avLst/>
          </a:prstGeom>
          <a:solidFill>
            <a:srgbClr val="E6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3" tIns="34276" rIns="68553" bIns="3427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" altLang="es-CO" sz="1200" dirty="0"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5" name="Freeform 69"/>
          <p:cNvSpPr>
            <a:spLocks noChangeAspect="1" noEditPoints="1"/>
          </p:cNvSpPr>
          <p:nvPr userDrawn="1"/>
        </p:nvSpPr>
        <p:spPr bwMode="auto">
          <a:xfrm>
            <a:off x="411163" y="4545013"/>
            <a:ext cx="341312" cy="192087"/>
          </a:xfrm>
          <a:custGeom>
            <a:avLst/>
            <a:gdLst>
              <a:gd name="T0" fmla="*/ 2147483647 w 1734"/>
              <a:gd name="T1" fmla="*/ 2147483647 h 974"/>
              <a:gd name="T2" fmla="*/ 2147483647 w 1734"/>
              <a:gd name="T3" fmla="*/ 2147483647 h 974"/>
              <a:gd name="T4" fmla="*/ 2147483647 w 1734"/>
              <a:gd name="T5" fmla="*/ 2147483647 h 974"/>
              <a:gd name="T6" fmla="*/ 2147483647 w 1734"/>
              <a:gd name="T7" fmla="*/ 2147483647 h 974"/>
              <a:gd name="T8" fmla="*/ 2147483647 w 1734"/>
              <a:gd name="T9" fmla="*/ 2147483647 h 974"/>
              <a:gd name="T10" fmla="*/ 2147483647 w 1734"/>
              <a:gd name="T11" fmla="*/ 2147483647 h 974"/>
              <a:gd name="T12" fmla="*/ 2147483647 w 1734"/>
              <a:gd name="T13" fmla="*/ 2147483647 h 974"/>
              <a:gd name="T14" fmla="*/ 2147483647 w 1734"/>
              <a:gd name="T15" fmla="*/ 0 h 974"/>
              <a:gd name="T16" fmla="*/ 2147483647 w 1734"/>
              <a:gd name="T17" fmla="*/ 2147483647 h 974"/>
              <a:gd name="T18" fmla="*/ 2147483647 w 1734"/>
              <a:gd name="T19" fmla="*/ 2147483647 h 974"/>
              <a:gd name="T20" fmla="*/ 2147483647 w 1734"/>
              <a:gd name="T21" fmla="*/ 2147483647 h 974"/>
              <a:gd name="T22" fmla="*/ 2147483647 w 1734"/>
              <a:gd name="T23" fmla="*/ 2147483647 h 974"/>
              <a:gd name="T24" fmla="*/ 2147483647 w 1734"/>
              <a:gd name="T25" fmla="*/ 2147483647 h 974"/>
              <a:gd name="T26" fmla="*/ 2147483647 w 1734"/>
              <a:gd name="T27" fmla="*/ 2147483647 h 974"/>
              <a:gd name="T28" fmla="*/ 2147483647 w 1734"/>
              <a:gd name="T29" fmla="*/ 2147483647 h 974"/>
              <a:gd name="T30" fmla="*/ 2147483647 w 1734"/>
              <a:gd name="T31" fmla="*/ 2147483647 h 974"/>
              <a:gd name="T32" fmla="*/ 2147483647 w 1734"/>
              <a:gd name="T33" fmla="*/ 0 h 974"/>
              <a:gd name="T34" fmla="*/ 2147483647 w 1734"/>
              <a:gd name="T35" fmla="*/ 2147483647 h 974"/>
              <a:gd name="T36" fmla="*/ 2147483647 w 1734"/>
              <a:gd name="T37" fmla="*/ 2147483647 h 974"/>
              <a:gd name="T38" fmla="*/ 2147483647 w 1734"/>
              <a:gd name="T39" fmla="*/ 2147483647 h 974"/>
              <a:gd name="T40" fmla="*/ 2147483647 w 1734"/>
              <a:gd name="T41" fmla="*/ 2147483647 h 974"/>
              <a:gd name="T42" fmla="*/ 2147483647 w 1734"/>
              <a:gd name="T43" fmla="*/ 2147483647 h 974"/>
              <a:gd name="T44" fmla="*/ 2147483647 w 1734"/>
              <a:gd name="T45" fmla="*/ 2147483647 h 974"/>
              <a:gd name="T46" fmla="*/ 2147483647 w 1734"/>
              <a:gd name="T47" fmla="*/ 2147483647 h 974"/>
              <a:gd name="T48" fmla="*/ 2147483647 w 1734"/>
              <a:gd name="T49" fmla="*/ 2147483647 h 974"/>
              <a:gd name="T50" fmla="*/ 2147483647 w 1734"/>
              <a:gd name="T51" fmla="*/ 2147483647 h 974"/>
              <a:gd name="T52" fmla="*/ 2147483647 w 1734"/>
              <a:gd name="T53" fmla="*/ 2147483647 h 974"/>
              <a:gd name="T54" fmla="*/ 2147483647 w 1734"/>
              <a:gd name="T55" fmla="*/ 2147483647 h 974"/>
              <a:gd name="T56" fmla="*/ 2147483647 w 1734"/>
              <a:gd name="T57" fmla="*/ 2147483647 h 974"/>
              <a:gd name="T58" fmla="*/ 2147483647 w 1734"/>
              <a:gd name="T59" fmla="*/ 2147483647 h 974"/>
              <a:gd name="T60" fmla="*/ 2147483647 w 1734"/>
              <a:gd name="T61" fmla="*/ 2147483647 h 974"/>
              <a:gd name="T62" fmla="*/ 2147483647 w 1734"/>
              <a:gd name="T63" fmla="*/ 2147483647 h 974"/>
              <a:gd name="T64" fmla="*/ 2147483647 w 1734"/>
              <a:gd name="T65" fmla="*/ 2147483647 h 974"/>
              <a:gd name="T66" fmla="*/ 2147483647 w 1734"/>
              <a:gd name="T67" fmla="*/ 2147483647 h 974"/>
              <a:gd name="T68" fmla="*/ 2147483647 w 1734"/>
              <a:gd name="T69" fmla="*/ 2147483647 h 974"/>
              <a:gd name="T70" fmla="*/ 2147483647 w 1734"/>
              <a:gd name="T71" fmla="*/ 2147483647 h 974"/>
              <a:gd name="T72" fmla="*/ 2147483647 w 1734"/>
              <a:gd name="T73" fmla="*/ 2147483647 h 974"/>
              <a:gd name="T74" fmla="*/ 2147483647 w 1734"/>
              <a:gd name="T75" fmla="*/ 2147483647 h 974"/>
              <a:gd name="T76" fmla="*/ 2147483647 w 1734"/>
              <a:gd name="T77" fmla="*/ 2147483647 h 974"/>
              <a:gd name="T78" fmla="*/ 2147483647 w 1734"/>
              <a:gd name="T79" fmla="*/ 2147483647 h 974"/>
              <a:gd name="T80" fmla="*/ 2147483647 w 1734"/>
              <a:gd name="T81" fmla="*/ 2147483647 h 974"/>
              <a:gd name="T82" fmla="*/ 2147483647 w 1734"/>
              <a:gd name="T83" fmla="*/ 2147483647 h 974"/>
              <a:gd name="T84" fmla="*/ 2147483647 w 1734"/>
              <a:gd name="T85" fmla="*/ 2147483647 h 974"/>
              <a:gd name="T86" fmla="*/ 2147483647 w 1734"/>
              <a:gd name="T87" fmla="*/ 2147483647 h 974"/>
              <a:gd name="T88" fmla="*/ 2147483647 w 1734"/>
              <a:gd name="T89" fmla="*/ 2147483647 h 974"/>
              <a:gd name="T90" fmla="*/ 2147483647 w 1734"/>
              <a:gd name="T91" fmla="*/ 2147483647 h 974"/>
              <a:gd name="T92" fmla="*/ 2147483647 w 1734"/>
              <a:gd name="T93" fmla="*/ 2147483647 h 974"/>
              <a:gd name="T94" fmla="*/ 2147483647 w 1734"/>
              <a:gd name="T95" fmla="*/ 2147483647 h 974"/>
              <a:gd name="T96" fmla="*/ 2147483647 w 1734"/>
              <a:gd name="T97" fmla="*/ 2147483647 h 974"/>
              <a:gd name="T98" fmla="*/ 2147483647 w 1734"/>
              <a:gd name="T99" fmla="*/ 2147483647 h 974"/>
              <a:gd name="T100" fmla="*/ 2147483647 w 1734"/>
              <a:gd name="T101" fmla="*/ 2147483647 h 974"/>
              <a:gd name="T102" fmla="*/ 2147483647 w 1734"/>
              <a:gd name="T103" fmla="*/ 2147483647 h 974"/>
              <a:gd name="T104" fmla="*/ 2147483647 w 1734"/>
              <a:gd name="T105" fmla="*/ 2147483647 h 974"/>
              <a:gd name="T106" fmla="*/ 2147483647 w 1734"/>
              <a:gd name="T107" fmla="*/ 2147483647 h 974"/>
              <a:gd name="T108" fmla="*/ 2147483647 w 1734"/>
              <a:gd name="T109" fmla="*/ 2147483647 h 974"/>
              <a:gd name="T110" fmla="*/ 2147483647 w 1734"/>
              <a:gd name="T111" fmla="*/ 2147483647 h 974"/>
              <a:gd name="T112" fmla="*/ 2147483647 w 1734"/>
              <a:gd name="T113" fmla="*/ 2147483647 h 974"/>
              <a:gd name="T114" fmla="*/ 2147483647 w 1734"/>
              <a:gd name="T115" fmla="*/ 2147483647 h 974"/>
              <a:gd name="T116" fmla="*/ 2147483647 w 1734"/>
              <a:gd name="T117" fmla="*/ 2147483647 h 974"/>
              <a:gd name="T118" fmla="*/ 2147483647 w 1734"/>
              <a:gd name="T119" fmla="*/ 2147483647 h 974"/>
              <a:gd name="T120" fmla="*/ 2147483647 w 1734"/>
              <a:gd name="T121" fmla="*/ 2147483647 h 9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34"/>
              <a:gd name="T184" fmla="*/ 0 h 974"/>
              <a:gd name="T185" fmla="*/ 1734 w 1734"/>
              <a:gd name="T186" fmla="*/ 974 h 97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34" h="974">
                <a:moveTo>
                  <a:pt x="1734" y="750"/>
                </a:moveTo>
                <a:lnTo>
                  <a:pt x="1312" y="750"/>
                </a:lnTo>
                <a:lnTo>
                  <a:pt x="1588" y="548"/>
                </a:lnTo>
                <a:lnTo>
                  <a:pt x="1622" y="520"/>
                </a:lnTo>
                <a:lnTo>
                  <a:pt x="1650" y="494"/>
                </a:lnTo>
                <a:lnTo>
                  <a:pt x="1674" y="466"/>
                </a:lnTo>
                <a:lnTo>
                  <a:pt x="1694" y="436"/>
                </a:lnTo>
                <a:lnTo>
                  <a:pt x="1710" y="404"/>
                </a:lnTo>
                <a:lnTo>
                  <a:pt x="1720" y="372"/>
                </a:lnTo>
                <a:lnTo>
                  <a:pt x="1728" y="340"/>
                </a:lnTo>
                <a:lnTo>
                  <a:pt x="1730" y="304"/>
                </a:lnTo>
                <a:lnTo>
                  <a:pt x="1728" y="274"/>
                </a:lnTo>
                <a:lnTo>
                  <a:pt x="1724" y="244"/>
                </a:lnTo>
                <a:lnTo>
                  <a:pt x="1714" y="214"/>
                </a:lnTo>
                <a:lnTo>
                  <a:pt x="1702" y="184"/>
                </a:lnTo>
                <a:lnTo>
                  <a:pt x="1686" y="154"/>
                </a:lnTo>
                <a:lnTo>
                  <a:pt x="1664" y="126"/>
                </a:lnTo>
                <a:lnTo>
                  <a:pt x="1652" y="112"/>
                </a:lnTo>
                <a:lnTo>
                  <a:pt x="1638" y="100"/>
                </a:lnTo>
                <a:lnTo>
                  <a:pt x="1624" y="86"/>
                </a:lnTo>
                <a:lnTo>
                  <a:pt x="1608" y="74"/>
                </a:lnTo>
                <a:lnTo>
                  <a:pt x="1588" y="60"/>
                </a:lnTo>
                <a:lnTo>
                  <a:pt x="1562" y="48"/>
                </a:lnTo>
                <a:lnTo>
                  <a:pt x="1534" y="36"/>
                </a:lnTo>
                <a:lnTo>
                  <a:pt x="1502" y="24"/>
                </a:lnTo>
                <a:lnTo>
                  <a:pt x="1466" y="14"/>
                </a:lnTo>
                <a:lnTo>
                  <a:pt x="1424" y="6"/>
                </a:lnTo>
                <a:lnTo>
                  <a:pt x="1380" y="2"/>
                </a:lnTo>
                <a:lnTo>
                  <a:pt x="1330" y="0"/>
                </a:lnTo>
                <a:lnTo>
                  <a:pt x="1294" y="2"/>
                </a:lnTo>
                <a:lnTo>
                  <a:pt x="1262" y="4"/>
                </a:lnTo>
                <a:lnTo>
                  <a:pt x="1230" y="8"/>
                </a:lnTo>
                <a:lnTo>
                  <a:pt x="1200" y="14"/>
                </a:lnTo>
                <a:lnTo>
                  <a:pt x="1172" y="20"/>
                </a:lnTo>
                <a:lnTo>
                  <a:pt x="1148" y="28"/>
                </a:lnTo>
                <a:lnTo>
                  <a:pt x="1124" y="38"/>
                </a:lnTo>
                <a:lnTo>
                  <a:pt x="1100" y="48"/>
                </a:lnTo>
                <a:lnTo>
                  <a:pt x="1080" y="58"/>
                </a:lnTo>
                <a:lnTo>
                  <a:pt x="1062" y="70"/>
                </a:lnTo>
                <a:lnTo>
                  <a:pt x="1044" y="82"/>
                </a:lnTo>
                <a:lnTo>
                  <a:pt x="1028" y="94"/>
                </a:lnTo>
                <a:lnTo>
                  <a:pt x="1000" y="120"/>
                </a:lnTo>
                <a:lnTo>
                  <a:pt x="976" y="146"/>
                </a:lnTo>
                <a:lnTo>
                  <a:pt x="958" y="170"/>
                </a:lnTo>
                <a:lnTo>
                  <a:pt x="942" y="196"/>
                </a:lnTo>
                <a:lnTo>
                  <a:pt x="924" y="172"/>
                </a:lnTo>
                <a:lnTo>
                  <a:pt x="904" y="148"/>
                </a:lnTo>
                <a:lnTo>
                  <a:pt x="884" y="126"/>
                </a:lnTo>
                <a:lnTo>
                  <a:pt x="860" y="106"/>
                </a:lnTo>
                <a:lnTo>
                  <a:pt x="836" y="88"/>
                </a:lnTo>
                <a:lnTo>
                  <a:pt x="810" y="72"/>
                </a:lnTo>
                <a:lnTo>
                  <a:pt x="782" y="58"/>
                </a:lnTo>
                <a:lnTo>
                  <a:pt x="754" y="46"/>
                </a:lnTo>
                <a:lnTo>
                  <a:pt x="726" y="34"/>
                </a:lnTo>
                <a:lnTo>
                  <a:pt x="696" y="26"/>
                </a:lnTo>
                <a:lnTo>
                  <a:pt x="666" y="18"/>
                </a:lnTo>
                <a:lnTo>
                  <a:pt x="636" y="12"/>
                </a:lnTo>
                <a:lnTo>
                  <a:pt x="606" y="6"/>
                </a:lnTo>
                <a:lnTo>
                  <a:pt x="576" y="4"/>
                </a:lnTo>
                <a:lnTo>
                  <a:pt x="548" y="2"/>
                </a:lnTo>
                <a:lnTo>
                  <a:pt x="518" y="0"/>
                </a:lnTo>
                <a:lnTo>
                  <a:pt x="490" y="2"/>
                </a:lnTo>
                <a:lnTo>
                  <a:pt x="464" y="4"/>
                </a:lnTo>
                <a:lnTo>
                  <a:pt x="410" y="10"/>
                </a:lnTo>
                <a:lnTo>
                  <a:pt x="360" y="22"/>
                </a:lnTo>
                <a:lnTo>
                  <a:pt x="312" y="38"/>
                </a:lnTo>
                <a:lnTo>
                  <a:pt x="266" y="56"/>
                </a:lnTo>
                <a:lnTo>
                  <a:pt x="222" y="80"/>
                </a:lnTo>
                <a:lnTo>
                  <a:pt x="184" y="108"/>
                </a:lnTo>
                <a:lnTo>
                  <a:pt x="164" y="122"/>
                </a:lnTo>
                <a:lnTo>
                  <a:pt x="148" y="138"/>
                </a:lnTo>
                <a:lnTo>
                  <a:pt x="130" y="154"/>
                </a:lnTo>
                <a:lnTo>
                  <a:pt x="114" y="172"/>
                </a:lnTo>
                <a:lnTo>
                  <a:pt x="100" y="190"/>
                </a:lnTo>
                <a:lnTo>
                  <a:pt x="86" y="210"/>
                </a:lnTo>
                <a:lnTo>
                  <a:pt x="72" y="230"/>
                </a:lnTo>
                <a:lnTo>
                  <a:pt x="60" y="250"/>
                </a:lnTo>
                <a:lnTo>
                  <a:pt x="50" y="270"/>
                </a:lnTo>
                <a:lnTo>
                  <a:pt x="40" y="292"/>
                </a:lnTo>
                <a:lnTo>
                  <a:pt x="30" y="314"/>
                </a:lnTo>
                <a:lnTo>
                  <a:pt x="22" y="338"/>
                </a:lnTo>
                <a:lnTo>
                  <a:pt x="16" y="362"/>
                </a:lnTo>
                <a:lnTo>
                  <a:pt x="10" y="386"/>
                </a:lnTo>
                <a:lnTo>
                  <a:pt x="6" y="410"/>
                </a:lnTo>
                <a:lnTo>
                  <a:pt x="4" y="436"/>
                </a:lnTo>
                <a:lnTo>
                  <a:pt x="2" y="460"/>
                </a:lnTo>
                <a:lnTo>
                  <a:pt x="0" y="488"/>
                </a:lnTo>
                <a:lnTo>
                  <a:pt x="2" y="514"/>
                </a:lnTo>
                <a:lnTo>
                  <a:pt x="4" y="540"/>
                </a:lnTo>
                <a:lnTo>
                  <a:pt x="6" y="564"/>
                </a:lnTo>
                <a:lnTo>
                  <a:pt x="10" y="588"/>
                </a:lnTo>
                <a:lnTo>
                  <a:pt x="16" y="614"/>
                </a:lnTo>
                <a:lnTo>
                  <a:pt x="22" y="636"/>
                </a:lnTo>
                <a:lnTo>
                  <a:pt x="30" y="660"/>
                </a:lnTo>
                <a:lnTo>
                  <a:pt x="40" y="682"/>
                </a:lnTo>
                <a:lnTo>
                  <a:pt x="50" y="704"/>
                </a:lnTo>
                <a:lnTo>
                  <a:pt x="60" y="724"/>
                </a:lnTo>
                <a:lnTo>
                  <a:pt x="72" y="746"/>
                </a:lnTo>
                <a:lnTo>
                  <a:pt x="86" y="764"/>
                </a:lnTo>
                <a:lnTo>
                  <a:pt x="100" y="784"/>
                </a:lnTo>
                <a:lnTo>
                  <a:pt x="114" y="802"/>
                </a:lnTo>
                <a:lnTo>
                  <a:pt x="130" y="820"/>
                </a:lnTo>
                <a:lnTo>
                  <a:pt x="148" y="836"/>
                </a:lnTo>
                <a:lnTo>
                  <a:pt x="164" y="852"/>
                </a:lnTo>
                <a:lnTo>
                  <a:pt x="184" y="866"/>
                </a:lnTo>
                <a:lnTo>
                  <a:pt x="222" y="894"/>
                </a:lnTo>
                <a:lnTo>
                  <a:pt x="266" y="918"/>
                </a:lnTo>
                <a:lnTo>
                  <a:pt x="312" y="938"/>
                </a:lnTo>
                <a:lnTo>
                  <a:pt x="360" y="952"/>
                </a:lnTo>
                <a:lnTo>
                  <a:pt x="410" y="964"/>
                </a:lnTo>
                <a:lnTo>
                  <a:pt x="464" y="972"/>
                </a:lnTo>
                <a:lnTo>
                  <a:pt x="490" y="972"/>
                </a:lnTo>
                <a:lnTo>
                  <a:pt x="518" y="974"/>
                </a:lnTo>
                <a:lnTo>
                  <a:pt x="538" y="972"/>
                </a:lnTo>
                <a:lnTo>
                  <a:pt x="566" y="970"/>
                </a:lnTo>
                <a:lnTo>
                  <a:pt x="598" y="966"/>
                </a:lnTo>
                <a:lnTo>
                  <a:pt x="634" y="958"/>
                </a:lnTo>
                <a:lnTo>
                  <a:pt x="672" y="946"/>
                </a:lnTo>
                <a:lnTo>
                  <a:pt x="692" y="938"/>
                </a:lnTo>
                <a:lnTo>
                  <a:pt x="712" y="930"/>
                </a:lnTo>
                <a:lnTo>
                  <a:pt x="732" y="920"/>
                </a:lnTo>
                <a:lnTo>
                  <a:pt x="750" y="906"/>
                </a:lnTo>
                <a:lnTo>
                  <a:pt x="768" y="894"/>
                </a:lnTo>
                <a:lnTo>
                  <a:pt x="786" y="878"/>
                </a:lnTo>
                <a:lnTo>
                  <a:pt x="786" y="954"/>
                </a:lnTo>
                <a:lnTo>
                  <a:pt x="990" y="954"/>
                </a:lnTo>
                <a:lnTo>
                  <a:pt x="1734" y="954"/>
                </a:lnTo>
                <a:lnTo>
                  <a:pt x="1734" y="750"/>
                </a:lnTo>
                <a:close/>
                <a:moveTo>
                  <a:pt x="990" y="688"/>
                </a:moveTo>
                <a:lnTo>
                  <a:pt x="990" y="392"/>
                </a:lnTo>
                <a:lnTo>
                  <a:pt x="548" y="392"/>
                </a:lnTo>
                <a:lnTo>
                  <a:pt x="548" y="598"/>
                </a:lnTo>
                <a:lnTo>
                  <a:pt x="728" y="598"/>
                </a:lnTo>
                <a:lnTo>
                  <a:pt x="722" y="612"/>
                </a:lnTo>
                <a:lnTo>
                  <a:pt x="716" y="626"/>
                </a:lnTo>
                <a:lnTo>
                  <a:pt x="710" y="640"/>
                </a:lnTo>
                <a:lnTo>
                  <a:pt x="700" y="652"/>
                </a:lnTo>
                <a:lnTo>
                  <a:pt x="690" y="664"/>
                </a:lnTo>
                <a:lnTo>
                  <a:pt x="680" y="676"/>
                </a:lnTo>
                <a:lnTo>
                  <a:pt x="668" y="688"/>
                </a:lnTo>
                <a:lnTo>
                  <a:pt x="654" y="698"/>
                </a:lnTo>
                <a:lnTo>
                  <a:pt x="640" y="708"/>
                </a:lnTo>
                <a:lnTo>
                  <a:pt x="624" y="716"/>
                </a:lnTo>
                <a:lnTo>
                  <a:pt x="608" y="724"/>
                </a:lnTo>
                <a:lnTo>
                  <a:pt x="590" y="730"/>
                </a:lnTo>
                <a:lnTo>
                  <a:pt x="572" y="736"/>
                </a:lnTo>
                <a:lnTo>
                  <a:pt x="554" y="740"/>
                </a:lnTo>
                <a:lnTo>
                  <a:pt x="534" y="742"/>
                </a:lnTo>
                <a:lnTo>
                  <a:pt x="514" y="742"/>
                </a:lnTo>
                <a:lnTo>
                  <a:pt x="484" y="740"/>
                </a:lnTo>
                <a:lnTo>
                  <a:pt x="456" y="736"/>
                </a:lnTo>
                <a:lnTo>
                  <a:pt x="432" y="730"/>
                </a:lnTo>
                <a:lnTo>
                  <a:pt x="410" y="720"/>
                </a:lnTo>
                <a:lnTo>
                  <a:pt x="390" y="708"/>
                </a:lnTo>
                <a:lnTo>
                  <a:pt x="372" y="694"/>
                </a:lnTo>
                <a:lnTo>
                  <a:pt x="356" y="678"/>
                </a:lnTo>
                <a:lnTo>
                  <a:pt x="342" y="662"/>
                </a:lnTo>
                <a:lnTo>
                  <a:pt x="330" y="642"/>
                </a:lnTo>
                <a:lnTo>
                  <a:pt x="320" y="622"/>
                </a:lnTo>
                <a:lnTo>
                  <a:pt x="310" y="602"/>
                </a:lnTo>
                <a:lnTo>
                  <a:pt x="304" y="580"/>
                </a:lnTo>
                <a:lnTo>
                  <a:pt x="298" y="556"/>
                </a:lnTo>
                <a:lnTo>
                  <a:pt x="296" y="534"/>
                </a:lnTo>
                <a:lnTo>
                  <a:pt x="292" y="510"/>
                </a:lnTo>
                <a:lnTo>
                  <a:pt x="292" y="488"/>
                </a:lnTo>
                <a:lnTo>
                  <a:pt x="292" y="464"/>
                </a:lnTo>
                <a:lnTo>
                  <a:pt x="296" y="440"/>
                </a:lnTo>
                <a:lnTo>
                  <a:pt x="298" y="418"/>
                </a:lnTo>
                <a:lnTo>
                  <a:pt x="304" y="396"/>
                </a:lnTo>
                <a:lnTo>
                  <a:pt x="310" y="374"/>
                </a:lnTo>
                <a:lnTo>
                  <a:pt x="320" y="352"/>
                </a:lnTo>
                <a:lnTo>
                  <a:pt x="330" y="332"/>
                </a:lnTo>
                <a:lnTo>
                  <a:pt x="342" y="314"/>
                </a:lnTo>
                <a:lnTo>
                  <a:pt x="356" y="296"/>
                </a:lnTo>
                <a:lnTo>
                  <a:pt x="372" y="280"/>
                </a:lnTo>
                <a:lnTo>
                  <a:pt x="390" y="266"/>
                </a:lnTo>
                <a:lnTo>
                  <a:pt x="410" y="254"/>
                </a:lnTo>
                <a:lnTo>
                  <a:pt x="432" y="244"/>
                </a:lnTo>
                <a:lnTo>
                  <a:pt x="456" y="238"/>
                </a:lnTo>
                <a:lnTo>
                  <a:pt x="484" y="234"/>
                </a:lnTo>
                <a:lnTo>
                  <a:pt x="514" y="232"/>
                </a:lnTo>
                <a:lnTo>
                  <a:pt x="542" y="234"/>
                </a:lnTo>
                <a:lnTo>
                  <a:pt x="572" y="238"/>
                </a:lnTo>
                <a:lnTo>
                  <a:pt x="598" y="244"/>
                </a:lnTo>
                <a:lnTo>
                  <a:pt x="622" y="252"/>
                </a:lnTo>
                <a:lnTo>
                  <a:pt x="642" y="264"/>
                </a:lnTo>
                <a:lnTo>
                  <a:pt x="660" y="276"/>
                </a:lnTo>
                <a:lnTo>
                  <a:pt x="676" y="290"/>
                </a:lnTo>
                <a:lnTo>
                  <a:pt x="688" y="308"/>
                </a:lnTo>
                <a:lnTo>
                  <a:pt x="692" y="316"/>
                </a:lnTo>
                <a:lnTo>
                  <a:pt x="900" y="316"/>
                </a:lnTo>
                <a:lnTo>
                  <a:pt x="988" y="316"/>
                </a:lnTo>
                <a:lnTo>
                  <a:pt x="1180" y="316"/>
                </a:lnTo>
                <a:lnTo>
                  <a:pt x="1188" y="294"/>
                </a:lnTo>
                <a:lnTo>
                  <a:pt x="1198" y="274"/>
                </a:lnTo>
                <a:lnTo>
                  <a:pt x="1210" y="258"/>
                </a:lnTo>
                <a:lnTo>
                  <a:pt x="1222" y="244"/>
                </a:lnTo>
                <a:lnTo>
                  <a:pt x="1236" y="232"/>
                </a:lnTo>
                <a:lnTo>
                  <a:pt x="1250" y="224"/>
                </a:lnTo>
                <a:lnTo>
                  <a:pt x="1264" y="218"/>
                </a:lnTo>
                <a:lnTo>
                  <a:pt x="1278" y="214"/>
                </a:lnTo>
                <a:lnTo>
                  <a:pt x="1292" y="212"/>
                </a:lnTo>
                <a:lnTo>
                  <a:pt x="1304" y="212"/>
                </a:lnTo>
                <a:lnTo>
                  <a:pt x="1320" y="212"/>
                </a:lnTo>
                <a:lnTo>
                  <a:pt x="1334" y="214"/>
                </a:lnTo>
                <a:lnTo>
                  <a:pt x="1346" y="218"/>
                </a:lnTo>
                <a:lnTo>
                  <a:pt x="1356" y="222"/>
                </a:lnTo>
                <a:lnTo>
                  <a:pt x="1374" y="232"/>
                </a:lnTo>
                <a:lnTo>
                  <a:pt x="1386" y="242"/>
                </a:lnTo>
                <a:lnTo>
                  <a:pt x="1396" y="256"/>
                </a:lnTo>
                <a:lnTo>
                  <a:pt x="1404" y="274"/>
                </a:lnTo>
                <a:lnTo>
                  <a:pt x="1408" y="292"/>
                </a:lnTo>
                <a:lnTo>
                  <a:pt x="1410" y="310"/>
                </a:lnTo>
                <a:lnTo>
                  <a:pt x="1410" y="324"/>
                </a:lnTo>
                <a:lnTo>
                  <a:pt x="1406" y="338"/>
                </a:lnTo>
                <a:lnTo>
                  <a:pt x="1402" y="350"/>
                </a:lnTo>
                <a:lnTo>
                  <a:pt x="1398" y="364"/>
                </a:lnTo>
                <a:lnTo>
                  <a:pt x="1384" y="390"/>
                </a:lnTo>
                <a:lnTo>
                  <a:pt x="1366" y="414"/>
                </a:lnTo>
                <a:lnTo>
                  <a:pt x="1346" y="432"/>
                </a:lnTo>
                <a:lnTo>
                  <a:pt x="1322" y="456"/>
                </a:lnTo>
                <a:lnTo>
                  <a:pt x="1294" y="478"/>
                </a:lnTo>
                <a:lnTo>
                  <a:pt x="1268" y="496"/>
                </a:lnTo>
                <a:lnTo>
                  <a:pt x="990" y="6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20688" y="471483"/>
            <a:ext cx="4898543" cy="453667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3300" b="0" cap="none" baseline="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0873" y="827733"/>
            <a:ext cx="4898358" cy="432197"/>
          </a:xfrm>
        </p:spPr>
        <p:txBody>
          <a:bodyPr lIns="0"/>
          <a:lstStyle>
            <a:lvl1pPr marL="0" indent="0">
              <a:lnSpc>
                <a:spcPts val="2800"/>
              </a:lnSpc>
              <a:def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ITC Franklin Gothic Std Bk Cd" pitchFamily="34" charset="0"/>
                <a:cs typeface="ITC Franklin Gothic Std Bk C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314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3142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09308" y="4944610"/>
            <a:ext cx="12538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fld id="{B11BAA6B-BD73-EB48-8DBF-E12199A87C27}" type="slidenum">
              <a:rPr lang="en-US" sz="800" smtClean="0">
                <a:solidFill>
                  <a:schemeClr val="accent3"/>
                </a:solidFill>
              </a:rPr>
              <a:pPr algn="ctr">
                <a:lnSpc>
                  <a:spcPct val="100000"/>
                </a:lnSpc>
              </a:pPr>
              <a:t>‹Nr.›</a:t>
            </a:fld>
            <a:endParaRPr lang="en-US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8035925" y="4032250"/>
            <a:ext cx="409575" cy="409575"/>
          </a:xfrm>
          <a:custGeom>
            <a:avLst/>
            <a:gdLst>
              <a:gd name="T0" fmla="*/ 258 w 258"/>
              <a:gd name="T1" fmla="*/ 258 h 258"/>
              <a:gd name="T2" fmla="*/ 258 w 258"/>
              <a:gd name="T3" fmla="*/ 0 h 258"/>
              <a:gd name="T4" fmla="*/ 0 w 258"/>
              <a:gd name="T5" fmla="*/ 258 h 258"/>
              <a:gd name="T6" fmla="*/ 258 w 258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58">
                <a:moveTo>
                  <a:pt x="258" y="258"/>
                </a:moveTo>
                <a:lnTo>
                  <a:pt x="258" y="0"/>
                </a:lnTo>
                <a:lnTo>
                  <a:pt x="0" y="258"/>
                </a:lnTo>
                <a:lnTo>
                  <a:pt x="258" y="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5500" y="4441825"/>
            <a:ext cx="412750" cy="409575"/>
          </a:xfrm>
          <a:custGeom>
            <a:avLst/>
            <a:gdLst>
              <a:gd name="T0" fmla="*/ 0 w 260"/>
              <a:gd name="T1" fmla="*/ 0 h 258"/>
              <a:gd name="T2" fmla="*/ 260 w 260"/>
              <a:gd name="T3" fmla="*/ 0 h 258"/>
              <a:gd name="T4" fmla="*/ 0 w 260"/>
              <a:gd name="T5" fmla="*/ 258 h 258"/>
              <a:gd name="T6" fmla="*/ 0 w 260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58">
                <a:moveTo>
                  <a:pt x="0" y="0"/>
                </a:moveTo>
                <a:lnTo>
                  <a:pt x="260" y="0"/>
                </a:lnTo>
                <a:lnTo>
                  <a:pt x="0" y="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7213600" y="3213100"/>
            <a:ext cx="409575" cy="409575"/>
          </a:xfrm>
          <a:custGeom>
            <a:avLst/>
            <a:gdLst>
              <a:gd name="T0" fmla="*/ 258 w 258"/>
              <a:gd name="T1" fmla="*/ 258 h 258"/>
              <a:gd name="T2" fmla="*/ 258 w 258"/>
              <a:gd name="T3" fmla="*/ 0 h 258"/>
              <a:gd name="T4" fmla="*/ 0 w 258"/>
              <a:gd name="T5" fmla="*/ 258 h 258"/>
              <a:gd name="T6" fmla="*/ 258 w 258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58">
                <a:moveTo>
                  <a:pt x="258" y="258"/>
                </a:moveTo>
                <a:lnTo>
                  <a:pt x="258" y="0"/>
                </a:lnTo>
                <a:lnTo>
                  <a:pt x="0" y="258"/>
                </a:lnTo>
                <a:lnTo>
                  <a:pt x="258" y="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7623175" y="3622675"/>
            <a:ext cx="412750" cy="412750"/>
          </a:xfrm>
          <a:custGeom>
            <a:avLst/>
            <a:gdLst>
              <a:gd name="T0" fmla="*/ 0 w 260"/>
              <a:gd name="T1" fmla="*/ 0 h 260"/>
              <a:gd name="T2" fmla="*/ 260 w 260"/>
              <a:gd name="T3" fmla="*/ 0 h 260"/>
              <a:gd name="T4" fmla="*/ 0 w 260"/>
              <a:gd name="T5" fmla="*/ 260 h 260"/>
              <a:gd name="T6" fmla="*/ 0 w 260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60">
                <a:moveTo>
                  <a:pt x="0" y="0"/>
                </a:moveTo>
                <a:lnTo>
                  <a:pt x="260" y="0"/>
                </a:lnTo>
                <a:lnTo>
                  <a:pt x="0" y="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6384925" y="4041775"/>
            <a:ext cx="409575" cy="409575"/>
          </a:xfrm>
          <a:custGeom>
            <a:avLst/>
            <a:gdLst>
              <a:gd name="T0" fmla="*/ 258 w 258"/>
              <a:gd name="T1" fmla="*/ 258 h 258"/>
              <a:gd name="T2" fmla="*/ 258 w 258"/>
              <a:gd name="T3" fmla="*/ 0 h 258"/>
              <a:gd name="T4" fmla="*/ 0 w 258"/>
              <a:gd name="T5" fmla="*/ 258 h 258"/>
              <a:gd name="T6" fmla="*/ 258 w 258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58">
                <a:moveTo>
                  <a:pt x="258" y="258"/>
                </a:moveTo>
                <a:lnTo>
                  <a:pt x="258" y="0"/>
                </a:lnTo>
                <a:lnTo>
                  <a:pt x="0" y="258"/>
                </a:lnTo>
                <a:lnTo>
                  <a:pt x="258" y="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6794500" y="4451350"/>
            <a:ext cx="412750" cy="412750"/>
          </a:xfrm>
          <a:custGeom>
            <a:avLst/>
            <a:gdLst>
              <a:gd name="T0" fmla="*/ 0 w 260"/>
              <a:gd name="T1" fmla="*/ 0 h 260"/>
              <a:gd name="T2" fmla="*/ 260 w 260"/>
              <a:gd name="T3" fmla="*/ 0 h 260"/>
              <a:gd name="T4" fmla="*/ 0 w 260"/>
              <a:gd name="T5" fmla="*/ 260 h 260"/>
              <a:gd name="T6" fmla="*/ 0 w 260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60">
                <a:moveTo>
                  <a:pt x="0" y="0"/>
                </a:moveTo>
                <a:lnTo>
                  <a:pt x="260" y="0"/>
                </a:lnTo>
                <a:lnTo>
                  <a:pt x="0" y="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035925" y="2390775"/>
            <a:ext cx="409575" cy="409575"/>
          </a:xfrm>
          <a:custGeom>
            <a:avLst/>
            <a:gdLst>
              <a:gd name="T0" fmla="*/ 258 w 258"/>
              <a:gd name="T1" fmla="*/ 258 h 258"/>
              <a:gd name="T2" fmla="*/ 258 w 258"/>
              <a:gd name="T3" fmla="*/ 0 h 258"/>
              <a:gd name="T4" fmla="*/ 0 w 258"/>
              <a:gd name="T5" fmla="*/ 258 h 258"/>
              <a:gd name="T6" fmla="*/ 258 w 258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58">
                <a:moveTo>
                  <a:pt x="258" y="258"/>
                </a:moveTo>
                <a:lnTo>
                  <a:pt x="258" y="0"/>
                </a:lnTo>
                <a:lnTo>
                  <a:pt x="0" y="258"/>
                </a:lnTo>
                <a:lnTo>
                  <a:pt x="258" y="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445500" y="2800350"/>
            <a:ext cx="412750" cy="412750"/>
          </a:xfrm>
          <a:custGeom>
            <a:avLst/>
            <a:gdLst>
              <a:gd name="T0" fmla="*/ 0 w 260"/>
              <a:gd name="T1" fmla="*/ 0 h 260"/>
              <a:gd name="T2" fmla="*/ 260 w 260"/>
              <a:gd name="T3" fmla="*/ 0 h 260"/>
              <a:gd name="T4" fmla="*/ 0 w 260"/>
              <a:gd name="T5" fmla="*/ 260 h 260"/>
              <a:gd name="T6" fmla="*/ 0 w 260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60">
                <a:moveTo>
                  <a:pt x="0" y="0"/>
                </a:moveTo>
                <a:lnTo>
                  <a:pt x="260" y="0"/>
                </a:lnTo>
                <a:lnTo>
                  <a:pt x="0" y="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6804025" y="2800350"/>
            <a:ext cx="409575" cy="409575"/>
          </a:xfrm>
          <a:custGeom>
            <a:avLst/>
            <a:gdLst>
              <a:gd name="T0" fmla="*/ 0 w 258"/>
              <a:gd name="T1" fmla="*/ 0 h 258"/>
              <a:gd name="T2" fmla="*/ 258 w 258"/>
              <a:gd name="T3" fmla="*/ 0 h 258"/>
              <a:gd name="T4" fmla="*/ 0 w 258"/>
              <a:gd name="T5" fmla="*/ 258 h 258"/>
              <a:gd name="T6" fmla="*/ 0 w 25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58">
                <a:moveTo>
                  <a:pt x="0" y="0"/>
                </a:moveTo>
                <a:lnTo>
                  <a:pt x="258" y="0"/>
                </a:lnTo>
                <a:lnTo>
                  <a:pt x="0" y="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8445500" y="3622675"/>
            <a:ext cx="409575" cy="4095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5" y="656424"/>
            <a:ext cx="6045477" cy="1517656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Chapter headline always in caps</a:t>
            </a:r>
            <a:endParaRPr lang="en-US" dirty="0"/>
          </a:p>
        </p:txBody>
      </p:sp>
      <p:pic>
        <p:nvPicPr>
          <p:cNvPr id="11" name="Picture 10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7181850" y="2587625"/>
            <a:ext cx="1349375" cy="1346200"/>
          </a:xfrm>
          <a:custGeom>
            <a:avLst/>
            <a:gdLst>
              <a:gd name="T0" fmla="*/ 850 w 850"/>
              <a:gd name="T1" fmla="*/ 424 h 848"/>
              <a:gd name="T2" fmla="*/ 426 w 850"/>
              <a:gd name="T3" fmla="*/ 0 h 848"/>
              <a:gd name="T4" fmla="*/ 0 w 850"/>
              <a:gd name="T5" fmla="*/ 424 h 848"/>
              <a:gd name="T6" fmla="*/ 426 w 850"/>
              <a:gd name="T7" fmla="*/ 848 h 848"/>
              <a:gd name="T8" fmla="*/ 426 w 850"/>
              <a:gd name="T9" fmla="*/ 848 h 848"/>
              <a:gd name="T10" fmla="*/ 850 w 850"/>
              <a:gd name="T11" fmla="*/ 42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0" h="848">
                <a:moveTo>
                  <a:pt x="850" y="424"/>
                </a:moveTo>
                <a:lnTo>
                  <a:pt x="426" y="0"/>
                </a:lnTo>
                <a:lnTo>
                  <a:pt x="0" y="424"/>
                </a:lnTo>
                <a:lnTo>
                  <a:pt x="426" y="848"/>
                </a:lnTo>
                <a:lnTo>
                  <a:pt x="426" y="848"/>
                </a:lnTo>
                <a:lnTo>
                  <a:pt x="850" y="4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188325" y="1581150"/>
            <a:ext cx="955675" cy="1346200"/>
          </a:xfrm>
          <a:custGeom>
            <a:avLst/>
            <a:gdLst>
              <a:gd name="T0" fmla="*/ 426 w 602"/>
              <a:gd name="T1" fmla="*/ 0 h 848"/>
              <a:gd name="T2" fmla="*/ 0 w 602"/>
              <a:gd name="T3" fmla="*/ 424 h 848"/>
              <a:gd name="T4" fmla="*/ 426 w 602"/>
              <a:gd name="T5" fmla="*/ 848 h 848"/>
              <a:gd name="T6" fmla="*/ 426 w 602"/>
              <a:gd name="T7" fmla="*/ 848 h 848"/>
              <a:gd name="T8" fmla="*/ 602 w 602"/>
              <a:gd name="T9" fmla="*/ 672 h 848"/>
              <a:gd name="T10" fmla="*/ 602 w 602"/>
              <a:gd name="T11" fmla="*/ 176 h 848"/>
              <a:gd name="T12" fmla="*/ 426 w 602"/>
              <a:gd name="T13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2" h="848">
                <a:moveTo>
                  <a:pt x="426" y="0"/>
                </a:moveTo>
                <a:lnTo>
                  <a:pt x="0" y="424"/>
                </a:lnTo>
                <a:lnTo>
                  <a:pt x="426" y="848"/>
                </a:lnTo>
                <a:lnTo>
                  <a:pt x="426" y="848"/>
                </a:lnTo>
                <a:lnTo>
                  <a:pt x="602" y="672"/>
                </a:lnTo>
                <a:lnTo>
                  <a:pt x="602" y="176"/>
                </a:lnTo>
                <a:lnTo>
                  <a:pt x="4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188325" y="3590925"/>
            <a:ext cx="955675" cy="1349375"/>
          </a:xfrm>
          <a:custGeom>
            <a:avLst/>
            <a:gdLst>
              <a:gd name="T0" fmla="*/ 424 w 602"/>
              <a:gd name="T1" fmla="*/ 0 h 850"/>
              <a:gd name="T2" fmla="*/ 0 w 602"/>
              <a:gd name="T3" fmla="*/ 426 h 850"/>
              <a:gd name="T4" fmla="*/ 424 w 602"/>
              <a:gd name="T5" fmla="*/ 850 h 850"/>
              <a:gd name="T6" fmla="*/ 424 w 602"/>
              <a:gd name="T7" fmla="*/ 850 h 850"/>
              <a:gd name="T8" fmla="*/ 602 w 602"/>
              <a:gd name="T9" fmla="*/ 672 h 850"/>
              <a:gd name="T10" fmla="*/ 602 w 602"/>
              <a:gd name="T11" fmla="*/ 178 h 850"/>
              <a:gd name="T12" fmla="*/ 424 w 602"/>
              <a:gd name="T13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2" h="850">
                <a:moveTo>
                  <a:pt x="424" y="0"/>
                </a:moveTo>
                <a:lnTo>
                  <a:pt x="0" y="426"/>
                </a:lnTo>
                <a:lnTo>
                  <a:pt x="424" y="850"/>
                </a:lnTo>
                <a:lnTo>
                  <a:pt x="424" y="850"/>
                </a:lnTo>
                <a:lnTo>
                  <a:pt x="602" y="672"/>
                </a:lnTo>
                <a:lnTo>
                  <a:pt x="602" y="178"/>
                </a:lnTo>
                <a:lnTo>
                  <a:pt x="4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5" y="656424"/>
            <a:ext cx="6043355" cy="1028899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Chapter headline always in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166" y="1787164"/>
            <a:ext cx="6052799" cy="1314450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Subhead Always in Title Case</a:t>
            </a:r>
            <a:endParaRPr lang="en-US" dirty="0"/>
          </a:p>
        </p:txBody>
      </p:sp>
      <p:pic>
        <p:nvPicPr>
          <p:cNvPr id="11" name="Picture 10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8248650" y="2987675"/>
            <a:ext cx="606425" cy="86995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7556500" y="2286000"/>
            <a:ext cx="1298575" cy="2263775"/>
          </a:xfrm>
          <a:custGeom>
            <a:avLst/>
            <a:gdLst>
              <a:gd name="T0" fmla="*/ 0 w 818"/>
              <a:gd name="T1" fmla="*/ 1426 h 1426"/>
              <a:gd name="T2" fmla="*/ 818 w 818"/>
              <a:gd name="T3" fmla="*/ 1426 h 1426"/>
              <a:gd name="T4" fmla="*/ 818 w 818"/>
              <a:gd name="T5" fmla="*/ 1212 h 1426"/>
              <a:gd name="T6" fmla="*/ 214 w 818"/>
              <a:gd name="T7" fmla="*/ 1212 h 1426"/>
              <a:gd name="T8" fmla="*/ 214 w 818"/>
              <a:gd name="T9" fmla="*/ 220 h 1426"/>
              <a:gd name="T10" fmla="*/ 818 w 818"/>
              <a:gd name="T11" fmla="*/ 220 h 1426"/>
              <a:gd name="T12" fmla="*/ 818 w 818"/>
              <a:gd name="T13" fmla="*/ 0 h 1426"/>
              <a:gd name="T14" fmla="*/ 0 w 818"/>
              <a:gd name="T15" fmla="*/ 0 h 1426"/>
              <a:gd name="T16" fmla="*/ 0 w 818"/>
              <a:gd name="T17" fmla="*/ 1426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8" h="1426">
                <a:moveTo>
                  <a:pt x="0" y="1426"/>
                </a:moveTo>
                <a:lnTo>
                  <a:pt x="818" y="1426"/>
                </a:lnTo>
                <a:lnTo>
                  <a:pt x="818" y="1212"/>
                </a:lnTo>
                <a:lnTo>
                  <a:pt x="214" y="1212"/>
                </a:lnTo>
                <a:lnTo>
                  <a:pt x="214" y="220"/>
                </a:lnTo>
                <a:lnTo>
                  <a:pt x="818" y="220"/>
                </a:lnTo>
                <a:lnTo>
                  <a:pt x="818" y="0"/>
                </a:lnTo>
                <a:lnTo>
                  <a:pt x="0" y="0"/>
                </a:lnTo>
                <a:lnTo>
                  <a:pt x="0" y="1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7896225" y="0"/>
            <a:ext cx="958850" cy="1238250"/>
          </a:xfrm>
          <a:custGeom>
            <a:avLst/>
            <a:gdLst>
              <a:gd name="T0" fmla="*/ 222 w 604"/>
              <a:gd name="T1" fmla="*/ 558 h 780"/>
              <a:gd name="T2" fmla="*/ 214 w 604"/>
              <a:gd name="T3" fmla="*/ 558 h 780"/>
              <a:gd name="T4" fmla="*/ 214 w 604"/>
              <a:gd name="T5" fmla="*/ 0 h 780"/>
              <a:gd name="T6" fmla="*/ 0 w 604"/>
              <a:gd name="T7" fmla="*/ 0 h 780"/>
              <a:gd name="T8" fmla="*/ 0 w 604"/>
              <a:gd name="T9" fmla="*/ 780 h 780"/>
              <a:gd name="T10" fmla="*/ 604 w 604"/>
              <a:gd name="T11" fmla="*/ 780 h 780"/>
              <a:gd name="T12" fmla="*/ 604 w 604"/>
              <a:gd name="T13" fmla="*/ 558 h 780"/>
              <a:gd name="T14" fmla="*/ 596 w 604"/>
              <a:gd name="T15" fmla="*/ 558 h 780"/>
              <a:gd name="T16" fmla="*/ 222 w 604"/>
              <a:gd name="T17" fmla="*/ 558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4" h="780">
                <a:moveTo>
                  <a:pt x="222" y="558"/>
                </a:moveTo>
                <a:lnTo>
                  <a:pt x="214" y="558"/>
                </a:lnTo>
                <a:lnTo>
                  <a:pt x="214" y="0"/>
                </a:lnTo>
                <a:lnTo>
                  <a:pt x="0" y="0"/>
                </a:lnTo>
                <a:lnTo>
                  <a:pt x="0" y="780"/>
                </a:lnTo>
                <a:lnTo>
                  <a:pt x="604" y="780"/>
                </a:lnTo>
                <a:lnTo>
                  <a:pt x="604" y="558"/>
                </a:lnTo>
                <a:lnTo>
                  <a:pt x="596" y="558"/>
                </a:lnTo>
                <a:lnTo>
                  <a:pt x="222" y="5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842375" y="0"/>
            <a:ext cx="12700" cy="3175"/>
          </a:xfrm>
          <a:custGeom>
            <a:avLst/>
            <a:gdLst>
              <a:gd name="T0" fmla="*/ 8 w 8"/>
              <a:gd name="T1" fmla="*/ 0 h 2"/>
              <a:gd name="T2" fmla="*/ 0 w 8"/>
              <a:gd name="T3" fmla="*/ 0 h 2"/>
              <a:gd name="T4" fmla="*/ 0 w 8"/>
              <a:gd name="T5" fmla="*/ 2 h 2"/>
              <a:gd name="T6" fmla="*/ 8 w 8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">
                <a:moveTo>
                  <a:pt x="8" y="0"/>
                </a:moveTo>
                <a:lnTo>
                  <a:pt x="0" y="0"/>
                </a:lnTo>
                <a:lnTo>
                  <a:pt x="0" y="2"/>
                </a:lnTo>
                <a:lnTo>
                  <a:pt x="8" y="0"/>
                </a:lnTo>
                <a:close/>
              </a:path>
            </a:pathLst>
          </a:custGeom>
          <a:solidFill>
            <a:srgbClr val="ECE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8235950" y="0"/>
            <a:ext cx="908050" cy="885825"/>
          </a:xfrm>
          <a:custGeom>
            <a:avLst/>
            <a:gdLst>
              <a:gd name="T0" fmla="*/ 0 w 382"/>
              <a:gd name="T1" fmla="*/ 0 h 558"/>
              <a:gd name="T2" fmla="*/ 0 w 382"/>
              <a:gd name="T3" fmla="*/ 558 h 558"/>
              <a:gd name="T4" fmla="*/ 8 w 382"/>
              <a:gd name="T5" fmla="*/ 558 h 558"/>
              <a:gd name="T6" fmla="*/ 382 w 382"/>
              <a:gd name="T7" fmla="*/ 558 h 558"/>
              <a:gd name="T8" fmla="*/ 382 w 382"/>
              <a:gd name="T9" fmla="*/ 2 h 558"/>
              <a:gd name="T10" fmla="*/ 382 w 382"/>
              <a:gd name="T11" fmla="*/ 0 h 558"/>
              <a:gd name="T12" fmla="*/ 0 w 382"/>
              <a:gd name="T13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558">
                <a:moveTo>
                  <a:pt x="0" y="0"/>
                </a:moveTo>
                <a:lnTo>
                  <a:pt x="0" y="558"/>
                </a:lnTo>
                <a:lnTo>
                  <a:pt x="8" y="558"/>
                </a:lnTo>
                <a:lnTo>
                  <a:pt x="382" y="558"/>
                </a:lnTo>
                <a:lnTo>
                  <a:pt x="382" y="2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7204075" y="0"/>
            <a:ext cx="1651000" cy="1930400"/>
          </a:xfrm>
          <a:custGeom>
            <a:avLst/>
            <a:gdLst>
              <a:gd name="T0" fmla="*/ 0 w 1040"/>
              <a:gd name="T1" fmla="*/ 1216 h 1216"/>
              <a:gd name="T2" fmla="*/ 1040 w 1040"/>
              <a:gd name="T3" fmla="*/ 1216 h 1216"/>
              <a:gd name="T4" fmla="*/ 1040 w 1040"/>
              <a:gd name="T5" fmla="*/ 994 h 1216"/>
              <a:gd name="T6" fmla="*/ 222 w 1040"/>
              <a:gd name="T7" fmla="*/ 994 h 1216"/>
              <a:gd name="T8" fmla="*/ 222 w 1040"/>
              <a:gd name="T9" fmla="*/ 0 h 1216"/>
              <a:gd name="T10" fmla="*/ 0 w 1040"/>
              <a:gd name="T11" fmla="*/ 0 h 1216"/>
              <a:gd name="T12" fmla="*/ 0 w 1040"/>
              <a:gd name="T13" fmla="*/ 12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0" h="1216">
                <a:moveTo>
                  <a:pt x="0" y="1216"/>
                </a:moveTo>
                <a:lnTo>
                  <a:pt x="1040" y="1216"/>
                </a:lnTo>
                <a:lnTo>
                  <a:pt x="1040" y="994"/>
                </a:lnTo>
                <a:lnTo>
                  <a:pt x="222" y="994"/>
                </a:lnTo>
                <a:lnTo>
                  <a:pt x="222" y="0"/>
                </a:lnTo>
                <a:lnTo>
                  <a:pt x="0" y="0"/>
                </a:lnTo>
                <a:lnTo>
                  <a:pt x="0" y="1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NeueLT Std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285" y="656424"/>
            <a:ext cx="6043355" cy="1028899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740"/>
              </a:lnSpc>
              <a:defRPr sz="3700"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Chapter headline always in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166" y="1787164"/>
            <a:ext cx="6052799" cy="1314450"/>
          </a:xfrm>
        </p:spPr>
        <p:txBody>
          <a:bodyPr/>
          <a:lstStyle>
            <a:lvl1pPr marL="0" indent="0" algn="l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Subhead Always in Title Case</a:t>
            </a:r>
          </a:p>
        </p:txBody>
      </p:sp>
      <p:pic>
        <p:nvPicPr>
          <p:cNvPr id="11" name="Picture 10" descr="GG_Logo_FullColor_DarkBlue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2" y="4362449"/>
            <a:ext cx="1024128" cy="3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29020"/>
            <a:ext cx="7824663" cy="5044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s-C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34" y="1182349"/>
            <a:ext cx="7824630" cy="2680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dirty="0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5760"/>
              <a:gd name="T1" fmla="*/ 0 h 3240"/>
              <a:gd name="T2" fmla="*/ 0 w 5760"/>
              <a:gd name="T3" fmla="*/ 3240 h 3240"/>
              <a:gd name="T4" fmla="*/ 5760 w 5760"/>
              <a:gd name="T5" fmla="*/ 3240 h 3240"/>
              <a:gd name="T6" fmla="*/ 5760 w 5760"/>
              <a:gd name="T7" fmla="*/ 0 h 3240"/>
              <a:gd name="T8" fmla="*/ 0 w 5760"/>
              <a:gd name="T9" fmla="*/ 0 h 3240"/>
              <a:gd name="T10" fmla="*/ 5578 w 5760"/>
              <a:gd name="T11" fmla="*/ 3058 h 3240"/>
              <a:gd name="T12" fmla="*/ 182 w 5760"/>
              <a:gd name="T13" fmla="*/ 3058 h 3240"/>
              <a:gd name="T14" fmla="*/ 182 w 5760"/>
              <a:gd name="T15" fmla="*/ 182 h 3240"/>
              <a:gd name="T16" fmla="*/ 5578 w 5760"/>
              <a:gd name="T17" fmla="*/ 182 h 3240"/>
              <a:gd name="T18" fmla="*/ 5578 w 5760"/>
              <a:gd name="T19" fmla="*/ 3058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0">
                <a:moveTo>
                  <a:pt x="0" y="0"/>
                </a:moveTo>
                <a:lnTo>
                  <a:pt x="0" y="3240"/>
                </a:lnTo>
                <a:lnTo>
                  <a:pt x="5760" y="324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578" y="3058"/>
                </a:moveTo>
                <a:lnTo>
                  <a:pt x="182" y="3058"/>
                </a:lnTo>
                <a:lnTo>
                  <a:pt x="182" y="182"/>
                </a:lnTo>
                <a:lnTo>
                  <a:pt x="5578" y="182"/>
                </a:lnTo>
                <a:lnTo>
                  <a:pt x="5578" y="3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noProof="0" dirty="0">
              <a:latin typeface="HelveticaNeueLT Std Lt"/>
            </a:endParaRPr>
          </a:p>
        </p:txBody>
      </p:sp>
    </p:spTree>
    <p:extLst>
      <p:ext uri="{BB962C8B-B14F-4D97-AF65-F5344CB8AC3E}">
        <p14:creationId xmlns:p14="http://schemas.microsoft.com/office/powerpoint/2010/main" val="280139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709" r:id="rId5"/>
    <p:sldLayoutId id="214748371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82" r:id="rId12"/>
    <p:sldLayoutId id="2147483683" r:id="rId13"/>
    <p:sldLayoutId id="2147483685" r:id="rId14"/>
    <p:sldLayoutId id="2147483650" r:id="rId15"/>
    <p:sldLayoutId id="2147483686" r:id="rId16"/>
    <p:sldLayoutId id="2147483687" r:id="rId17"/>
    <p:sldLayoutId id="2147483688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652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76" r:id="rId35"/>
    <p:sldLayoutId id="2147483677" r:id="rId36"/>
    <p:sldLayoutId id="2147483681" r:id="rId37"/>
    <p:sldLayoutId id="2147483678" r:id="rId38"/>
    <p:sldLayoutId id="2147483679" r:id="rId39"/>
    <p:sldLayoutId id="2147483674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22" r:id="rId4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kern="1200" cap="all">
          <a:solidFill>
            <a:schemeClr val="tx2"/>
          </a:solidFill>
          <a:latin typeface="HelveticaNeueLT Std 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1600"/>
        </a:spcBef>
        <a:spcAft>
          <a:spcPts val="0"/>
        </a:spcAft>
        <a:buClrTx/>
        <a:buSzPct val="160000"/>
        <a:buFont typeface="Arial"/>
        <a:buNone/>
        <a:defRPr sz="1600" kern="1200">
          <a:solidFill>
            <a:schemeClr val="accent2"/>
          </a:solidFill>
          <a:latin typeface="HelveticaNeueLT Std 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ts val="1800"/>
        </a:lnSpc>
        <a:spcBef>
          <a:spcPct val="20000"/>
        </a:spcBef>
        <a:buClr>
          <a:schemeClr val="accent2"/>
        </a:buClr>
        <a:buSzPct val="160000"/>
        <a:buFont typeface="Arial"/>
        <a:buChar char="■"/>
        <a:defRPr sz="1400" kern="1200">
          <a:solidFill>
            <a:schemeClr val="tx2"/>
          </a:solidFill>
          <a:latin typeface="HelveticaNeueLT Std 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ts val="1800"/>
        </a:lnSpc>
        <a:spcBef>
          <a:spcPct val="20000"/>
        </a:spcBef>
        <a:buSzPct val="160000"/>
        <a:buFont typeface="Arial"/>
        <a:buChar char="■"/>
        <a:defRPr sz="1200" kern="1200">
          <a:solidFill>
            <a:schemeClr val="tx2"/>
          </a:solidFill>
          <a:latin typeface="HelveticaNeueLT Std Lt"/>
          <a:ea typeface="+mn-ea"/>
          <a:cs typeface="+mn-cs"/>
        </a:defRPr>
      </a:lvl3pPr>
      <a:lvl4pPr marL="514350" indent="-114300" algn="l" defTabSz="914400" rtl="0" eaLnBrk="1" latinLnBrk="0" hangingPunct="1">
        <a:lnSpc>
          <a:spcPts val="1800"/>
        </a:lnSpc>
        <a:spcBef>
          <a:spcPct val="20000"/>
        </a:spcBef>
        <a:buSzPct val="100000"/>
        <a:buFont typeface="Wingdings" charset="2"/>
        <a:buChar char="§"/>
        <a:tabLst/>
        <a:defRPr sz="1100" kern="1200">
          <a:solidFill>
            <a:srgbClr val="334454"/>
          </a:solidFill>
          <a:latin typeface="HelveticaNeueLT Std Lt"/>
          <a:ea typeface="+mn-ea"/>
          <a:cs typeface="+mn-cs"/>
        </a:defRPr>
      </a:lvl4pPr>
      <a:lvl5pPr marL="512763" indent="0" algn="l" defTabSz="514350" rtl="0" eaLnBrk="1" latinLnBrk="0" hangingPunct="1">
        <a:lnSpc>
          <a:spcPts val="1800"/>
        </a:lnSpc>
        <a:spcBef>
          <a:spcPct val="20000"/>
        </a:spcBef>
        <a:buSzPct val="100000"/>
        <a:buFont typeface="Arial"/>
        <a:buNone/>
        <a:tabLst/>
        <a:defRPr sz="1100" kern="1200">
          <a:solidFill>
            <a:srgbClr val="334454"/>
          </a:solidFill>
          <a:latin typeface="HelveticaNeueLT Std 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 descr="El tiempo P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 descr="El tiempo PR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 descr="El tiempo P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 descr="El tiempo PR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1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l tiempo PR-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El tiempo PR-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4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GGLOBAL-FEB20">
  <a:themeElements>
    <a:clrScheme name="Geometry Global Presentations">
      <a:dk1>
        <a:srgbClr val="000000"/>
      </a:dk1>
      <a:lt1>
        <a:sysClr val="window" lastClr="FFFFFF"/>
      </a:lt1>
      <a:dk2>
        <a:srgbClr val="334455"/>
      </a:dk2>
      <a:lt2>
        <a:srgbClr val="EBE7DC"/>
      </a:lt2>
      <a:accent1>
        <a:srgbClr val="F26531"/>
      </a:accent1>
      <a:accent2>
        <a:srgbClr val="ED1C2E"/>
      </a:accent2>
      <a:accent3>
        <a:srgbClr val="9A9CA7"/>
      </a:accent3>
      <a:accent4>
        <a:srgbClr val="EBE7DC"/>
      </a:accent4>
      <a:accent5>
        <a:srgbClr val="000000"/>
      </a:accent5>
      <a:accent6>
        <a:srgbClr val="7F7F7F"/>
      </a:accent6>
      <a:hlink>
        <a:srgbClr val="F26531"/>
      </a:hlink>
      <a:folHlink>
        <a:srgbClr val="ED1C2E"/>
      </a:folHlink>
    </a:clrScheme>
    <a:fontScheme name="Geometry">
      <a:majorFont>
        <a:latin typeface="HelveticaNeueLT Std Lt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>
          <a:lnSpc>
            <a:spcPct val="100000"/>
          </a:lnSpc>
          <a:defRPr sz="140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TEMPLATE-GGLOBAL-FEB20</Template>
  <TotalTime>19333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TEMPLATE-GGLOBAL-FEB20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Camila Hernández</dc:creator>
  <cp:lastModifiedBy>JCASTILLO</cp:lastModifiedBy>
  <cp:revision>264</cp:revision>
  <cp:lastPrinted>2013-08-21T20:02:10Z</cp:lastPrinted>
  <dcterms:created xsi:type="dcterms:W3CDTF">2014-02-27T15:22:32Z</dcterms:created>
  <dcterms:modified xsi:type="dcterms:W3CDTF">2015-03-09T01:41:46Z</dcterms:modified>
</cp:coreProperties>
</file>