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66" r:id="rId6"/>
    <p:sldId id="259" r:id="rId7"/>
    <p:sldId id="267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43C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378" autoAdjust="0"/>
  </p:normalViewPr>
  <p:slideViewPr>
    <p:cSldViewPr snapToGrid="0" snapToObjects="1">
      <p:cViewPr>
        <p:scale>
          <a:sx n="103" d="100"/>
          <a:sy n="103" d="100"/>
        </p:scale>
        <p:origin x="-448" y="-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01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62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711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27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338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83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22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47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78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248E0-9548-8048-9BF3-5F948FC8D052}" type="datetimeFigureOut">
              <a:rPr lang="es-ES" smtClean="0"/>
              <a:t>8/03/15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F2E0-88D7-1043-A5E0-2335744C707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59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0" y="-50452"/>
            <a:ext cx="9284250" cy="692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4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78" y="-10242"/>
            <a:ext cx="9230308" cy="6880571"/>
          </a:xfrm>
          <a:prstGeom prst="rect">
            <a:avLst/>
          </a:prstGeom>
        </p:spPr>
      </p:pic>
      <p:pic>
        <p:nvPicPr>
          <p:cNvPr id="4" name="Imagen 3" descr="bo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78" y="420565"/>
            <a:ext cx="9230308" cy="5968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96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991" y="-5317"/>
            <a:ext cx="9259591" cy="690239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497968" y="1841260"/>
            <a:ext cx="60752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chemeClr val="bg1"/>
                </a:solidFill>
              </a:rPr>
              <a:t>RETO</a:t>
            </a:r>
          </a:p>
          <a:p>
            <a:pPr algn="ctr"/>
            <a:endParaRPr lang="es-ES" sz="2000" dirty="0" smtClean="0">
              <a:solidFill>
                <a:schemeClr val="bg1"/>
              </a:solidFill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Nuestro </a:t>
            </a:r>
            <a:r>
              <a:rPr lang="es-ES" sz="2000" dirty="0" smtClean="0">
                <a:solidFill>
                  <a:schemeClr val="bg1"/>
                </a:solidFill>
              </a:rPr>
              <a:t>objetivo es generar </a:t>
            </a:r>
            <a:r>
              <a:rPr lang="es-ES" sz="2000" dirty="0">
                <a:solidFill>
                  <a:schemeClr val="bg1"/>
                </a:solidFill>
              </a:rPr>
              <a:t>un cambio en la percepción, mentalidad y cultura en mujeres y hombres colombianos entre los 24 y los 35 años para convertirnos en su medio de información preferido. 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7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1" y="-7550"/>
            <a:ext cx="9247261" cy="689320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35232" y="913719"/>
            <a:ext cx="826952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FF"/>
                </a:solidFill>
              </a:rPr>
              <a:t>ESTRATEGIA</a:t>
            </a:r>
            <a:endParaRPr lang="es-ES" sz="4000" dirty="0" smtClean="0">
              <a:solidFill>
                <a:srgbClr val="FFFFFF"/>
              </a:solidFill>
            </a:endParaRPr>
          </a:p>
          <a:p>
            <a:pPr algn="ctr"/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El </a:t>
            </a:r>
            <a:r>
              <a:rPr lang="es-ES" dirty="0">
                <a:solidFill>
                  <a:srgbClr val="FFFFFF"/>
                </a:solidFill>
              </a:rPr>
              <a:t>público objetivo </a:t>
            </a:r>
            <a:r>
              <a:rPr lang="es-ES" dirty="0" smtClean="0">
                <a:solidFill>
                  <a:srgbClr val="FFFFFF"/>
                </a:solidFill>
              </a:rPr>
              <a:t>al que le queremos llegar, piensa de El Tiempo cosas como: </a:t>
            </a:r>
          </a:p>
          <a:p>
            <a:pPr algn="ctr"/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sz="1600" i="1" dirty="0" smtClean="0">
                <a:solidFill>
                  <a:srgbClr val="FFFFFF"/>
                </a:solidFill>
              </a:rPr>
              <a:t>“</a:t>
            </a:r>
            <a:r>
              <a:rPr lang="es-ES" sz="1600" i="1" dirty="0">
                <a:solidFill>
                  <a:srgbClr val="FFFFFF"/>
                </a:solidFill>
              </a:rPr>
              <a:t>Es </a:t>
            </a:r>
            <a:r>
              <a:rPr lang="es-ES" sz="1600" i="1" dirty="0" err="1">
                <a:solidFill>
                  <a:srgbClr val="FFFFFF"/>
                </a:solidFill>
              </a:rPr>
              <a:t>más</a:t>
            </a:r>
            <a:r>
              <a:rPr lang="es-ES" sz="1600" i="1" dirty="0">
                <a:solidFill>
                  <a:srgbClr val="FFFFFF"/>
                </a:solidFill>
              </a:rPr>
              <a:t> de lo mismo, es muy poco lo que me </a:t>
            </a:r>
            <a:r>
              <a:rPr lang="es-ES" sz="1600" i="1" dirty="0" smtClean="0">
                <a:solidFill>
                  <a:srgbClr val="FFFFFF"/>
                </a:solidFill>
              </a:rPr>
              <a:t>aporta” </a:t>
            </a:r>
            <a:endParaRPr lang="es-ES" sz="1600" i="1" dirty="0">
              <a:solidFill>
                <a:srgbClr val="FFFFFF"/>
              </a:solidFill>
            </a:endParaRPr>
          </a:p>
          <a:p>
            <a:pPr algn="ctr"/>
            <a:r>
              <a:rPr lang="es-ES" sz="1600" i="1" dirty="0" smtClean="0">
                <a:solidFill>
                  <a:srgbClr val="FFFFFF"/>
                </a:solidFill>
              </a:rPr>
              <a:t>“Yo </a:t>
            </a:r>
            <a:r>
              <a:rPr lang="es-ES" sz="1600" i="1" dirty="0">
                <a:solidFill>
                  <a:srgbClr val="FFFFFF"/>
                </a:solidFill>
              </a:rPr>
              <a:t>no tengo tiempo de leer y menos </a:t>
            </a:r>
            <a:r>
              <a:rPr lang="es-ES" sz="1600" i="1" dirty="0" err="1">
                <a:solidFill>
                  <a:srgbClr val="FFFFFF"/>
                </a:solidFill>
              </a:rPr>
              <a:t>periódico</a:t>
            </a:r>
            <a:r>
              <a:rPr lang="es-ES" sz="1600" i="1" dirty="0">
                <a:solidFill>
                  <a:srgbClr val="FFFFFF"/>
                </a:solidFill>
              </a:rPr>
              <a:t>, si acaso </a:t>
            </a:r>
            <a:r>
              <a:rPr lang="es-ES" sz="1600" i="1" dirty="0" smtClean="0">
                <a:solidFill>
                  <a:srgbClr val="FFFFFF"/>
                </a:solidFill>
              </a:rPr>
              <a:t>internet” </a:t>
            </a:r>
            <a:endParaRPr lang="es-ES" sz="1600" i="1" dirty="0">
              <a:solidFill>
                <a:srgbClr val="FFFFFF"/>
              </a:solidFill>
            </a:endParaRPr>
          </a:p>
          <a:p>
            <a:pPr algn="ctr"/>
            <a:r>
              <a:rPr lang="es-ES" sz="1600" i="1" dirty="0" smtClean="0">
                <a:solidFill>
                  <a:srgbClr val="FFFFFF"/>
                </a:solidFill>
              </a:rPr>
              <a:t>“Es </a:t>
            </a:r>
            <a:r>
              <a:rPr lang="es-ES" sz="1600" i="1" dirty="0">
                <a:solidFill>
                  <a:srgbClr val="FFFFFF"/>
                </a:solidFill>
              </a:rPr>
              <a:t>un </a:t>
            </a:r>
            <a:r>
              <a:rPr lang="es-ES" sz="1600" i="1" dirty="0" err="1">
                <a:solidFill>
                  <a:srgbClr val="FFFFFF"/>
                </a:solidFill>
              </a:rPr>
              <a:t>periódico</a:t>
            </a:r>
            <a:r>
              <a:rPr lang="es-ES" sz="1600" i="1" dirty="0">
                <a:solidFill>
                  <a:srgbClr val="FFFFFF"/>
                </a:solidFill>
              </a:rPr>
              <a:t> gobiernista y </a:t>
            </a:r>
            <a:r>
              <a:rPr lang="es-ES" sz="1600" i="1" dirty="0" smtClean="0">
                <a:solidFill>
                  <a:srgbClr val="FFFFFF"/>
                </a:solidFill>
              </a:rPr>
              <a:t>prepotente”</a:t>
            </a:r>
            <a:endParaRPr lang="es-ES" sz="1600" i="1" dirty="0">
              <a:solidFill>
                <a:srgbClr val="FFFFFF"/>
              </a:solidFill>
            </a:endParaRPr>
          </a:p>
          <a:p>
            <a:pPr algn="ctr"/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Por eso, nuestra estrategia es llegar a aportarles algo en su vida, ser su corto tiempo para que est</a:t>
            </a:r>
            <a:r>
              <a:rPr lang="es-ES" dirty="0" smtClean="0">
                <a:solidFill>
                  <a:srgbClr val="FFFFFF"/>
                </a:solidFill>
              </a:rPr>
              <a:t>é informado y cambiar </a:t>
            </a:r>
            <a:r>
              <a:rPr lang="es-ES" dirty="0" smtClean="0">
                <a:solidFill>
                  <a:srgbClr val="FFFFFF"/>
                </a:solidFill>
              </a:rPr>
              <a:t>su percepci</a:t>
            </a:r>
            <a:r>
              <a:rPr lang="es-ES" dirty="0" smtClean="0">
                <a:solidFill>
                  <a:srgbClr val="FFFFFF"/>
                </a:solidFill>
              </a:rPr>
              <a:t>ón de nosotros.</a:t>
            </a: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Para eso, debemos conocerlos y saber que están en la etapa donde </a:t>
            </a:r>
            <a:r>
              <a:rPr lang="es-ES" dirty="0" smtClean="0">
                <a:solidFill>
                  <a:srgbClr val="FFFFFF"/>
                </a:solidFill>
              </a:rPr>
              <a:t>conforman </a:t>
            </a:r>
            <a:r>
              <a:rPr lang="es-ES" dirty="0">
                <a:solidFill>
                  <a:srgbClr val="FFFFFF"/>
                </a:solidFill>
              </a:rPr>
              <a:t>una familia, </a:t>
            </a:r>
            <a:r>
              <a:rPr lang="es-ES" dirty="0" smtClean="0">
                <a:solidFill>
                  <a:srgbClr val="FFFFFF"/>
                </a:solidFill>
              </a:rPr>
              <a:t>cursan </a:t>
            </a:r>
            <a:r>
              <a:rPr lang="es-ES" dirty="0">
                <a:solidFill>
                  <a:srgbClr val="FFFFFF"/>
                </a:solidFill>
              </a:rPr>
              <a:t>estudios superiores, </a:t>
            </a:r>
            <a:r>
              <a:rPr lang="es-ES" dirty="0" smtClean="0">
                <a:solidFill>
                  <a:srgbClr val="FFFFFF"/>
                </a:solidFill>
              </a:rPr>
              <a:t>están </a:t>
            </a:r>
            <a:r>
              <a:rPr lang="es-ES" dirty="0">
                <a:solidFill>
                  <a:srgbClr val="FFFFFF"/>
                </a:solidFill>
              </a:rPr>
              <a:t>creciendo laboralmente y </a:t>
            </a:r>
            <a:r>
              <a:rPr lang="es-ES" dirty="0" smtClean="0">
                <a:solidFill>
                  <a:srgbClr val="FFFFFF"/>
                </a:solidFill>
              </a:rPr>
              <a:t>muestran </a:t>
            </a:r>
            <a:r>
              <a:rPr lang="es-ES" dirty="0">
                <a:solidFill>
                  <a:srgbClr val="FFFFFF"/>
                </a:solidFill>
              </a:rPr>
              <a:t>importancia por lo que pasa en el país. </a:t>
            </a:r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Todo esto nos lleva a </a:t>
            </a:r>
            <a:r>
              <a:rPr lang="es-ES" dirty="0">
                <a:solidFill>
                  <a:srgbClr val="FFFFFF"/>
                </a:solidFill>
              </a:rPr>
              <a:t>nuestra </a:t>
            </a:r>
            <a:r>
              <a:rPr lang="es-ES" dirty="0" smtClean="0">
                <a:solidFill>
                  <a:srgbClr val="FFFFFF"/>
                </a:solidFill>
              </a:rPr>
              <a:t>estrategia, donde  ayudaremos </a:t>
            </a:r>
            <a:r>
              <a:rPr lang="es-ES" dirty="0">
                <a:solidFill>
                  <a:srgbClr val="FFFFFF"/>
                </a:solidFill>
              </a:rPr>
              <a:t>a la </a:t>
            </a:r>
            <a:r>
              <a:rPr lang="es-ES" dirty="0" smtClean="0">
                <a:solidFill>
                  <a:srgbClr val="FFFFFF"/>
                </a:solidFill>
              </a:rPr>
              <a:t>solucionar uno sus problemas. </a:t>
            </a:r>
            <a:r>
              <a:rPr lang="es-ES" dirty="0">
                <a:solidFill>
                  <a:srgbClr val="FFFFFF"/>
                </a:solidFill>
              </a:rPr>
              <a:t>El desempleo y la falta de experiencia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396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1" y="-7550"/>
            <a:ext cx="9247261" cy="6893208"/>
          </a:xfrm>
          <a:prstGeom prst="rect">
            <a:avLst/>
          </a:prstGeom>
        </p:spPr>
      </p:pic>
      <p:pic>
        <p:nvPicPr>
          <p:cNvPr id="5" name="Imagen 4" descr="Captura de pantalla 2015-03-08 a la(s) 10.52.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3" y="426231"/>
            <a:ext cx="5628806" cy="991603"/>
          </a:xfrm>
          <a:prstGeom prst="rect">
            <a:avLst/>
          </a:prstGeom>
        </p:spPr>
      </p:pic>
      <p:pic>
        <p:nvPicPr>
          <p:cNvPr id="6" name="Imagen 5" descr="Captura de pantalla 2015-03-08 a la(s) 10.54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07" y="1537746"/>
            <a:ext cx="5843493" cy="1186959"/>
          </a:xfrm>
          <a:prstGeom prst="rect">
            <a:avLst/>
          </a:prstGeom>
        </p:spPr>
      </p:pic>
      <p:pic>
        <p:nvPicPr>
          <p:cNvPr id="10" name="Imagen 9" descr="Captura de pantalla 2015-03-08 a la(s) 11.06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04" y="2860324"/>
            <a:ext cx="5842815" cy="1084952"/>
          </a:xfrm>
          <a:prstGeom prst="rect">
            <a:avLst/>
          </a:prstGeom>
        </p:spPr>
      </p:pic>
      <p:pic>
        <p:nvPicPr>
          <p:cNvPr id="3" name="Imagen 2" descr="Captura de pantalla 2015-03-08 a la(s) 14.54.5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27" y="5317548"/>
            <a:ext cx="4501045" cy="1417161"/>
          </a:xfrm>
          <a:prstGeom prst="rect">
            <a:avLst/>
          </a:prstGeom>
        </p:spPr>
      </p:pic>
      <p:pic>
        <p:nvPicPr>
          <p:cNvPr id="7" name="Imagen 6" descr="Screen Shot 2015-03-08 at 3.00.25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" b="61550"/>
          <a:stretch/>
        </p:blipFill>
        <p:spPr>
          <a:xfrm>
            <a:off x="3409150" y="3893794"/>
            <a:ext cx="5734850" cy="14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1" y="-7550"/>
            <a:ext cx="9247261" cy="6893208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42074" y="1850722"/>
            <a:ext cx="62454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FF"/>
                </a:solidFill>
              </a:rPr>
              <a:t>RACIONAL</a:t>
            </a:r>
          </a:p>
          <a:p>
            <a:pPr algn="ctr"/>
            <a:endParaRPr lang="es-ES" sz="2000" dirty="0" smtClean="0">
              <a:solidFill>
                <a:srgbClr val="FFFFFF"/>
              </a:solidFill>
            </a:endParaRPr>
          </a:p>
          <a:p>
            <a:pPr algn="ctr"/>
            <a:r>
              <a:rPr lang="es-ES" sz="2000" dirty="0" smtClean="0">
                <a:solidFill>
                  <a:srgbClr val="FFFFFF"/>
                </a:solidFill>
              </a:rPr>
              <a:t>Los </a:t>
            </a:r>
            <a:r>
              <a:rPr lang="es-ES" sz="2000" dirty="0" smtClean="0">
                <a:solidFill>
                  <a:srgbClr val="FFFFFF"/>
                </a:solidFill>
              </a:rPr>
              <a:t>colombianos somos buenos trabajadores y </a:t>
            </a:r>
            <a:r>
              <a:rPr lang="es-ES" sz="2000" dirty="0" smtClean="0">
                <a:solidFill>
                  <a:srgbClr val="FFFFFF"/>
                </a:solidFill>
              </a:rPr>
              <a:t>aunque existan leyes que hayan disminuido un poco la tasa </a:t>
            </a:r>
            <a:r>
              <a:rPr lang="es-ES" sz="2000" dirty="0" smtClean="0">
                <a:solidFill>
                  <a:srgbClr val="FFFFFF"/>
                </a:solidFill>
              </a:rPr>
              <a:t>de </a:t>
            </a:r>
            <a:r>
              <a:rPr lang="es-ES" sz="2000" dirty="0" smtClean="0">
                <a:solidFill>
                  <a:srgbClr val="FFFFFF"/>
                </a:solidFill>
              </a:rPr>
              <a:t>desempleo, </a:t>
            </a:r>
            <a:r>
              <a:rPr lang="es-ES" sz="2000" dirty="0" smtClean="0">
                <a:solidFill>
                  <a:srgbClr val="FFFFFF"/>
                </a:solidFill>
              </a:rPr>
              <a:t>las barreras para acceder a un </a:t>
            </a:r>
            <a:r>
              <a:rPr lang="es-ES" sz="2000" dirty="0" smtClean="0">
                <a:solidFill>
                  <a:srgbClr val="FFFFFF"/>
                </a:solidFill>
              </a:rPr>
              <a:t>empleo en los j</a:t>
            </a:r>
            <a:r>
              <a:rPr lang="es-ES" sz="2000" dirty="0" smtClean="0">
                <a:solidFill>
                  <a:srgbClr val="FFFFFF"/>
                </a:solidFill>
              </a:rPr>
              <a:t>ó</a:t>
            </a:r>
            <a:r>
              <a:rPr lang="es-ES" sz="2000" dirty="0" smtClean="0">
                <a:solidFill>
                  <a:srgbClr val="FFFFFF"/>
                </a:solidFill>
              </a:rPr>
              <a:t>venes, </a:t>
            </a:r>
            <a:r>
              <a:rPr lang="es-ES" sz="2000" dirty="0" smtClean="0">
                <a:solidFill>
                  <a:srgbClr val="FFFFFF"/>
                </a:solidFill>
              </a:rPr>
              <a:t>siguen estando en la falta de experiencia, haciendo que perfiles bien calificados no sobresalgan y </a:t>
            </a:r>
            <a:r>
              <a:rPr lang="es-ES" sz="2000" dirty="0" smtClean="0">
                <a:solidFill>
                  <a:srgbClr val="FFFFFF"/>
                </a:solidFill>
              </a:rPr>
              <a:t>tampoco se cubran </a:t>
            </a:r>
            <a:r>
              <a:rPr lang="es-ES" sz="2000" dirty="0" smtClean="0">
                <a:solidFill>
                  <a:srgbClr val="FFFFFF"/>
                </a:solidFill>
              </a:rPr>
              <a:t>las necesidades de las empresas</a:t>
            </a:r>
            <a:r>
              <a:rPr lang="es-ES" sz="2000" dirty="0" smtClean="0">
                <a:solidFill>
                  <a:srgbClr val="FFFFFF"/>
                </a:solidFill>
              </a:rPr>
              <a:t>.</a:t>
            </a:r>
            <a:endParaRPr lang="es-ES" sz="2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6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1" y="12329"/>
            <a:ext cx="920002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82459" y="1704372"/>
            <a:ext cx="79483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rgbClr val="FFFFFF"/>
                </a:solidFill>
              </a:rPr>
              <a:t>IDEA CREATIVA</a:t>
            </a:r>
          </a:p>
          <a:p>
            <a:pPr algn="ctr"/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Siendo </a:t>
            </a:r>
            <a:r>
              <a:rPr lang="es-ES" dirty="0" smtClean="0">
                <a:solidFill>
                  <a:srgbClr val="FFFFFF"/>
                </a:solidFill>
              </a:rPr>
              <a:t>El </a:t>
            </a:r>
            <a:r>
              <a:rPr lang="es-ES" dirty="0">
                <a:solidFill>
                  <a:srgbClr val="FFFFFF"/>
                </a:solidFill>
              </a:rPr>
              <a:t>Tiempo el medio de comunicación con los recursos periodísticos más grandes y diversos del país, queremos generar un cambio que ponga a hablar a los demás medios y que trascienda fuera de sus plataformas.</a:t>
            </a:r>
          </a:p>
          <a:p>
            <a:pPr algn="ctr"/>
            <a:r>
              <a:rPr lang="es-ES" dirty="0">
                <a:solidFill>
                  <a:srgbClr val="FFFFFF"/>
                </a:solidFill>
              </a:rPr>
              <a:t>En las diferentes ediciones de El Tiempo, “pautaremos” gratis los perfiles profesionales de esas personas que por falta de experiencia no consiguen un empleo, pero que sus logros académicos los hacen </a:t>
            </a:r>
            <a:r>
              <a:rPr lang="es-ES" dirty="0" smtClean="0">
                <a:solidFill>
                  <a:srgbClr val="FFFFFF"/>
                </a:solidFill>
              </a:rPr>
              <a:t>merecedores de una oportunidad. </a:t>
            </a:r>
            <a:r>
              <a:rPr lang="es-ES" dirty="0">
                <a:solidFill>
                  <a:srgbClr val="FFFFFF"/>
                </a:solidFill>
              </a:rPr>
              <a:t>La idea es motivar y concientizar a grandes empresas para que contraten a estos candidatos, dándoles a cambio </a:t>
            </a:r>
            <a:r>
              <a:rPr lang="es-ES" dirty="0" smtClean="0">
                <a:solidFill>
                  <a:srgbClr val="FFFFFF"/>
                </a:solidFill>
              </a:rPr>
              <a:t>ese </a:t>
            </a:r>
            <a:r>
              <a:rPr lang="es-ES" dirty="0">
                <a:solidFill>
                  <a:srgbClr val="FFFFFF"/>
                </a:solidFill>
              </a:rPr>
              <a:t>“espacio de pauta” que ocupa el desempleado</a:t>
            </a:r>
            <a:r>
              <a:rPr lang="es-ES" dirty="0" smtClean="0">
                <a:solidFill>
                  <a:srgbClr val="FFFFFF"/>
                </a:solidFill>
              </a:rPr>
              <a:t>.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6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31" y="12329"/>
            <a:ext cx="9200029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3535" y="3872788"/>
            <a:ext cx="84291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dirty="0" smtClean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Así </a:t>
            </a:r>
            <a:r>
              <a:rPr lang="es-ES" dirty="0">
                <a:solidFill>
                  <a:srgbClr val="FFFFFF"/>
                </a:solidFill>
              </a:rPr>
              <a:t>generaremos un cambio en la percepción, mentalidad y cultura del publico objetivo que queremos llegar, al lograr un ciclo de oportunidades donde se baja la tasa de desempleo, se valoran a los profesionales y se dinamiza la imagen de las empresas </a:t>
            </a:r>
            <a:r>
              <a:rPr lang="es-ES" dirty="0" smtClean="0">
                <a:solidFill>
                  <a:srgbClr val="FFFFFF"/>
                </a:solidFill>
              </a:rPr>
              <a:t>participantes. </a:t>
            </a:r>
            <a:endParaRPr lang="es-ES" dirty="0" smtClean="0">
              <a:solidFill>
                <a:srgbClr val="FFFFFF"/>
              </a:solidFill>
            </a:endParaRPr>
          </a:p>
        </p:txBody>
      </p:sp>
      <p:pic>
        <p:nvPicPr>
          <p:cNvPr id="4" name="Imagen 3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530" y="841554"/>
            <a:ext cx="4066411" cy="303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8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6"/>
            <a:ext cx="9144000" cy="681623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41403" y="1676036"/>
            <a:ext cx="600980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FF"/>
                </a:solidFill>
              </a:rPr>
              <a:t>LA EJECUCIÓN</a:t>
            </a: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sz="2000" i="1" dirty="0" smtClean="0">
                <a:solidFill>
                  <a:srgbClr val="FFFFFF"/>
                </a:solidFill>
              </a:rPr>
              <a:t>Sitio </a:t>
            </a:r>
            <a:r>
              <a:rPr lang="es-ES" sz="2000" i="1" dirty="0" smtClean="0">
                <a:solidFill>
                  <a:srgbClr val="FFFFFF"/>
                </a:solidFill>
              </a:rPr>
              <a:t>web</a:t>
            </a: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Siendo </a:t>
            </a:r>
            <a:r>
              <a:rPr lang="es-ES" dirty="0" err="1" smtClean="0">
                <a:solidFill>
                  <a:srgbClr val="FFFFFF"/>
                </a:solidFill>
              </a:rPr>
              <a:t>Eltiempo.com</a:t>
            </a:r>
            <a:r>
              <a:rPr lang="es-ES" dirty="0" smtClean="0">
                <a:solidFill>
                  <a:srgbClr val="FFFFFF"/>
                </a:solidFill>
              </a:rPr>
              <a:t> el sitio web más visitado del país </a:t>
            </a:r>
            <a:r>
              <a:rPr lang="es-ES" dirty="0" smtClean="0">
                <a:solidFill>
                  <a:srgbClr val="FFFFFF"/>
                </a:solidFill>
              </a:rPr>
              <a:t>ampliaremos </a:t>
            </a:r>
            <a:r>
              <a:rPr lang="es-ES" dirty="0" smtClean="0">
                <a:solidFill>
                  <a:srgbClr val="FFFFFF"/>
                </a:solidFill>
              </a:rPr>
              <a:t>en video los perfiles profesionales de nuestros candidatos, </a:t>
            </a:r>
            <a:r>
              <a:rPr lang="es-ES" dirty="0" smtClean="0">
                <a:solidFill>
                  <a:srgbClr val="FFFFFF"/>
                </a:solidFill>
              </a:rPr>
              <a:t>construyendo en esta plataforma y las que vienen, una </a:t>
            </a:r>
            <a:r>
              <a:rPr lang="es-ES" dirty="0" smtClean="0">
                <a:solidFill>
                  <a:srgbClr val="FFFFFF"/>
                </a:solidFill>
              </a:rPr>
              <a:t>secci</a:t>
            </a:r>
            <a:r>
              <a:rPr lang="es-ES" dirty="0" smtClean="0">
                <a:solidFill>
                  <a:srgbClr val="FFFFFF"/>
                </a:solidFill>
              </a:rPr>
              <a:t>ón de la Hoja de vida de los candidatos. En esta en especial se</a:t>
            </a:r>
            <a:r>
              <a:rPr lang="es-ES" dirty="0" smtClean="0">
                <a:solidFill>
                  <a:srgbClr val="FFFFFF"/>
                </a:solidFill>
              </a:rPr>
              <a:t> mostrar</a:t>
            </a:r>
            <a:r>
              <a:rPr lang="es-ES" dirty="0" smtClean="0">
                <a:solidFill>
                  <a:srgbClr val="FFFFFF"/>
                </a:solidFill>
              </a:rPr>
              <a:t>á</a:t>
            </a: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las </a:t>
            </a:r>
            <a:r>
              <a:rPr lang="es-ES" dirty="0" smtClean="0">
                <a:solidFill>
                  <a:srgbClr val="FFFFFF"/>
                </a:solidFill>
              </a:rPr>
              <a:t>comentarios</a:t>
            </a:r>
            <a:r>
              <a:rPr lang="es-ES" dirty="0" smtClean="0">
                <a:solidFill>
                  <a:srgbClr val="FFFFFF"/>
                </a:solidFill>
              </a:rPr>
              <a:t> de </a:t>
            </a:r>
            <a:r>
              <a:rPr lang="es-ES" dirty="0" smtClean="0">
                <a:solidFill>
                  <a:srgbClr val="FFFFFF"/>
                </a:solidFill>
              </a:rPr>
              <a:t>profesores, </a:t>
            </a:r>
            <a:r>
              <a:rPr lang="es-ES" dirty="0" smtClean="0">
                <a:solidFill>
                  <a:srgbClr val="FFFFFF"/>
                </a:solidFill>
              </a:rPr>
              <a:t>directivos y compañeros de estudio, mostrando </a:t>
            </a:r>
            <a:r>
              <a:rPr lang="es-ES" dirty="0" smtClean="0">
                <a:solidFill>
                  <a:srgbClr val="FFFFFF"/>
                </a:solidFill>
              </a:rPr>
              <a:t>así una faceta más cercana y humana de los profesionales. 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6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91"/>
            <a:ext cx="9234931" cy="6884017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741403" y="1676036"/>
            <a:ext cx="60098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 smtClean="0">
                <a:solidFill>
                  <a:srgbClr val="FFFFFF"/>
                </a:solidFill>
              </a:rPr>
              <a:t>LA EJECUCIÓN</a:t>
            </a: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sz="2000" i="1" dirty="0" smtClean="0">
                <a:solidFill>
                  <a:srgbClr val="FFFFFF"/>
                </a:solidFill>
              </a:rPr>
              <a:t>Redes Sociales</a:t>
            </a:r>
            <a:endParaRPr lang="es-ES" sz="2000" i="1" dirty="0" smtClean="0">
              <a:solidFill>
                <a:srgbClr val="FFFFFF"/>
              </a:solidFill>
            </a:endParaRPr>
          </a:p>
          <a:p>
            <a:pPr algn="ctr"/>
            <a:endParaRPr lang="es-ES" dirty="0">
              <a:solidFill>
                <a:srgbClr val="FFFFFF"/>
              </a:solidFill>
            </a:endParaRPr>
          </a:p>
          <a:p>
            <a:pPr algn="ctr"/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FFFFFF"/>
                </a:solidFill>
              </a:rPr>
              <a:t>N</a:t>
            </a:r>
            <a:r>
              <a:rPr lang="es-ES" dirty="0" smtClean="0">
                <a:solidFill>
                  <a:srgbClr val="FFFFFF"/>
                </a:solidFill>
              </a:rPr>
              <a:t>uestras redes sociales nos servir</a:t>
            </a:r>
            <a:r>
              <a:rPr lang="es-ES" dirty="0" smtClean="0">
                <a:solidFill>
                  <a:srgbClr val="FFFFFF"/>
                </a:solidFill>
              </a:rPr>
              <a:t>án para construir la sección </a:t>
            </a:r>
            <a:r>
              <a:rPr lang="es-ES" dirty="0" smtClean="0">
                <a:solidFill>
                  <a:srgbClr val="FFFFFF"/>
                </a:solidFill>
              </a:rPr>
              <a:t>de la hoja de vida </a:t>
            </a:r>
            <a:r>
              <a:rPr lang="es-ES" dirty="0">
                <a:solidFill>
                  <a:srgbClr val="FFFFFF"/>
                </a:solidFill>
              </a:rPr>
              <a:t>“Referencias Personales y Familiares” </a:t>
            </a:r>
            <a:r>
              <a:rPr lang="es-ES" dirty="0" smtClean="0">
                <a:solidFill>
                  <a:srgbClr val="FFFFFF"/>
                </a:solidFill>
              </a:rPr>
              <a:t>de nuestros candidatos, donde </a:t>
            </a:r>
            <a:r>
              <a:rPr lang="es-ES" dirty="0" smtClean="0">
                <a:solidFill>
                  <a:srgbClr val="FFFFFF"/>
                </a:solidFill>
              </a:rPr>
              <a:t>con sus perfiles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smtClean="0">
                <a:solidFill>
                  <a:srgbClr val="FFFFFF"/>
                </a:solidFill>
              </a:rPr>
              <a:t>de</a:t>
            </a:r>
            <a:r>
              <a:rPr lang="es-ES" dirty="0" smtClean="0">
                <a:solidFill>
                  <a:srgbClr val="FFFFFF"/>
                </a:solidFill>
              </a:rPr>
              <a:t> Facebook y </a:t>
            </a:r>
            <a:r>
              <a:rPr lang="es-ES" dirty="0" err="1" smtClean="0">
                <a:solidFill>
                  <a:srgbClr val="FFFFFF"/>
                </a:solidFill>
              </a:rPr>
              <a:t>Twitter</a:t>
            </a:r>
            <a:r>
              <a:rPr lang="es-ES" dirty="0" smtClean="0">
                <a:solidFill>
                  <a:srgbClr val="FFFFFF"/>
                </a:solidFill>
              </a:rPr>
              <a:t> escribirán y compartirán  los mejores comentarios.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69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508</Words>
  <Application>Microsoft Macintosh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 Fuentes</dc:creator>
  <cp:lastModifiedBy>Fabio Fuentes</cp:lastModifiedBy>
  <cp:revision>31</cp:revision>
  <dcterms:created xsi:type="dcterms:W3CDTF">2015-03-08T00:23:32Z</dcterms:created>
  <dcterms:modified xsi:type="dcterms:W3CDTF">2015-03-08T20:07:52Z</dcterms:modified>
</cp:coreProperties>
</file>