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04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49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5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5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60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0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1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05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85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6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29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32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9F46-3738-9A46-B0F4-DF51DA4893D7}" type="datetimeFigureOut">
              <a:rPr lang="es-ES" smtClean="0"/>
              <a:t>3/8/15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BE53-904A-7C40-AF25-05C833B43D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2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75"/>
            <a:ext cx="9167485" cy="75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3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182"/>
            <a:ext cx="9151318" cy="7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5027"/>
            <a:ext cx="9159098" cy="71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7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2" y="-255947"/>
            <a:ext cx="9434352" cy="77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6527"/>
            <a:ext cx="9170054" cy="75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588"/>
            <a:ext cx="9144000" cy="75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5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748"/>
            <a:ext cx="9144000" cy="75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" y="-325119"/>
            <a:ext cx="9158068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" y="-193040"/>
            <a:ext cx="9158068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BoardNiñ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18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6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sancho bbdo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David Bautista Arias</dc:creator>
  <cp:lastModifiedBy>Sebastian David Bautista Arias</cp:lastModifiedBy>
  <cp:revision>1</cp:revision>
  <dcterms:created xsi:type="dcterms:W3CDTF">2015-03-08T22:10:20Z</dcterms:created>
  <dcterms:modified xsi:type="dcterms:W3CDTF">2015-03-08T22:17:42Z</dcterms:modified>
</cp:coreProperties>
</file>