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217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0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99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00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13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05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67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98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29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22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44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64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F1C53-2006-594B-86AE-AB57A3B53C4F}" type="datetimeFigureOut">
              <a:rPr lang="es-ES" smtClean="0"/>
              <a:t>9/03/15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C2FD-3B58-C54E-8317-3612A40253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13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3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i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n 3" descr="YLPR(00010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13"/>
            <a:ext cx="9144000" cy="61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to7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3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6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4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5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8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6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9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1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0</Words>
  <Application>Microsoft Macintosh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Ramos</dc:creator>
  <cp:lastModifiedBy>Sebastian Ramos</cp:lastModifiedBy>
  <cp:revision>5</cp:revision>
  <dcterms:created xsi:type="dcterms:W3CDTF">2015-03-09T01:02:48Z</dcterms:created>
  <dcterms:modified xsi:type="dcterms:W3CDTF">2015-03-09T07:59:11Z</dcterms:modified>
</cp:coreProperties>
</file>