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6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2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9" autoAdjust="0"/>
    <p:restoredTop sz="94660"/>
  </p:normalViewPr>
  <p:slideViewPr>
    <p:cSldViewPr snapToGrid="0" snapToObjects="1">
      <p:cViewPr>
        <p:scale>
          <a:sx n="235" d="100"/>
          <a:sy n="235" d="100"/>
        </p:scale>
        <p:origin x="-1064" y="-8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40589"/>
            <a:ext cx="8827266" cy="486232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1" y="1869282"/>
            <a:ext cx="6762749" cy="1102519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2" y="2975162"/>
            <a:ext cx="6762749" cy="131445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8/03/15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8/03/15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40589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442912"/>
            <a:ext cx="3657600" cy="871538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554692"/>
            <a:ext cx="3657600" cy="398159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362075"/>
            <a:ext cx="3657600" cy="2867025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40589"/>
            <a:ext cx="853665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400050"/>
            <a:ext cx="4476750" cy="939404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5" y="1371600"/>
            <a:ext cx="4474539" cy="28575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5" y="4716556"/>
            <a:ext cx="1887537" cy="273844"/>
          </a:xfrm>
        </p:spPr>
        <p:txBody>
          <a:bodyPr/>
          <a:lstStyle/>
          <a:p>
            <a:fld id="{68C2560D-EC28-3B41-86E8-18F1CE0113B4}" type="datetimeFigureOut">
              <a:rPr lang="en-US" smtClean="0"/>
              <a:t>8/03/15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0" y="4716556"/>
            <a:ext cx="2675965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4" y="134469"/>
            <a:ext cx="3281087" cy="4862322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40589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400050"/>
            <a:ext cx="3657600" cy="939404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200150"/>
            <a:ext cx="3657600" cy="27432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371600"/>
            <a:ext cx="3657600" cy="28575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1" y="4716556"/>
            <a:ext cx="1865125" cy="273844"/>
          </a:xfrm>
        </p:spPr>
        <p:txBody>
          <a:bodyPr/>
          <a:lstStyle/>
          <a:p>
            <a:fld id="{68C2560D-EC28-3B41-86E8-18F1CE0113B4}" type="datetimeFigureOut">
              <a:rPr lang="en-US" smtClean="0"/>
              <a:t>8/03/15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4" y="4716556"/>
            <a:ext cx="5217551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40589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9" y="2833968"/>
            <a:ext cx="7560515" cy="826994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571500"/>
            <a:ext cx="7427726" cy="2242298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5" y="3620620"/>
            <a:ext cx="7559977" cy="91566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1" y="4716556"/>
            <a:ext cx="1865125" cy="273844"/>
          </a:xfrm>
        </p:spPr>
        <p:txBody>
          <a:bodyPr/>
          <a:lstStyle/>
          <a:p>
            <a:fld id="{68C2560D-EC28-3B41-86E8-18F1CE0113B4}" type="datetimeFigureOut">
              <a:rPr lang="en-US" smtClean="0"/>
              <a:t>8/03/15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4" y="4716556"/>
            <a:ext cx="5217551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7" y="584597"/>
            <a:ext cx="1358153" cy="3951684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584599"/>
            <a:ext cx="6170613" cy="395168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40589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1943521"/>
            <a:ext cx="7583487" cy="1021556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4" y="2962766"/>
            <a:ext cx="7583487" cy="1125140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8/03/15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371600"/>
            <a:ext cx="3657600" cy="31646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371600"/>
            <a:ext cx="3657600" cy="31646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285750"/>
            <a:ext cx="7583487" cy="783291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079126"/>
            <a:ext cx="3657600" cy="592371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1771650"/>
            <a:ext cx="3657600" cy="27646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079126"/>
            <a:ext cx="3657600" cy="592371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1771650"/>
            <a:ext cx="3657600" cy="27646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8/03/15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60" y="1714500"/>
            <a:ext cx="3563003" cy="119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1714500"/>
            <a:ext cx="3566160" cy="119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60" y="1714500"/>
            <a:ext cx="3563003" cy="119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1714500"/>
            <a:ext cx="3566160" cy="119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371601"/>
            <a:ext cx="7585076" cy="15430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2993862"/>
            <a:ext cx="7585076" cy="15430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371601"/>
            <a:ext cx="3657600" cy="15430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2993862"/>
            <a:ext cx="3657600" cy="15430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371600"/>
            <a:ext cx="3657600" cy="31646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371601"/>
            <a:ext cx="3657600" cy="15430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2993862"/>
            <a:ext cx="3657600" cy="15430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371601"/>
            <a:ext cx="3657600" cy="15430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2993862"/>
            <a:ext cx="3657600" cy="15430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39984"/>
            <a:ext cx="8827266" cy="4862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8/03/15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8" y="142281"/>
            <a:ext cx="8764587" cy="4858940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4" y="285750"/>
            <a:ext cx="7583487" cy="78329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4" y="1371600"/>
            <a:ext cx="7583487" cy="315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1" y="4716556"/>
            <a:ext cx="188753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8/03/15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4716556"/>
            <a:ext cx="52387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2" y="164727"/>
            <a:ext cx="4930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468" r:id="rId1"/>
    <p:sldLayoutId id="2147493469" r:id="rId2"/>
    <p:sldLayoutId id="2147493470" r:id="rId3"/>
    <p:sldLayoutId id="2147493471" r:id="rId4"/>
    <p:sldLayoutId id="2147493472" r:id="rId5"/>
    <p:sldLayoutId id="2147493473" r:id="rId6"/>
    <p:sldLayoutId id="2147493474" r:id="rId7"/>
    <p:sldLayoutId id="2147493475" r:id="rId8"/>
    <p:sldLayoutId id="2147493476" r:id="rId9"/>
    <p:sldLayoutId id="2147493477" r:id="rId10"/>
    <p:sldLayoutId id="2147493478" r:id="rId11"/>
    <p:sldLayoutId id="2147493479" r:id="rId12"/>
    <p:sldLayoutId id="2147493480" r:id="rId13"/>
    <p:sldLayoutId id="2147493481" r:id="rId14"/>
    <p:sldLayoutId id="2147493482" r:id="rId15"/>
    <p:sldLayoutId id="2147493483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Relationship Id="rId3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Relationship Id="rId3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inic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6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9966" y="3601576"/>
            <a:ext cx="1804528" cy="678165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ITC Lubalin Graph Std Medium"/>
                <a:cs typeface="ITC Lubalin Graph Std Medium"/>
              </a:rPr>
              <a:t>RETO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ITC Lubalin Graph Std Medium"/>
              <a:cs typeface="ITC Lubalin Graph Std Medium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33" y="4331370"/>
            <a:ext cx="5119338" cy="834942"/>
          </a:xfrm>
        </p:spPr>
        <p:txBody>
          <a:bodyPr>
            <a:noAutofit/>
          </a:bodyPr>
          <a:lstStyle/>
          <a:p>
            <a:pPr algn="l"/>
            <a:r>
              <a:rPr lang="en-US" sz="1200" dirty="0" err="1" smtClean="0">
                <a:latin typeface="DIN Alternate Bold"/>
                <a:cs typeface="DIN Alternate Bold"/>
              </a:rPr>
              <a:t>Generar</a:t>
            </a:r>
            <a:r>
              <a:rPr lang="en-US" sz="1200" dirty="0" smtClean="0">
                <a:latin typeface="DIN Alternate Bold"/>
                <a:cs typeface="DIN Alternate Bold"/>
              </a:rPr>
              <a:t> un </a:t>
            </a:r>
            <a:r>
              <a:rPr lang="en-US" sz="1200" dirty="0" err="1" smtClean="0">
                <a:latin typeface="DIN Alternate Bold"/>
                <a:cs typeface="DIN Alternate Bold"/>
              </a:rPr>
              <a:t>cambio</a:t>
            </a:r>
            <a:r>
              <a:rPr lang="en-US" sz="1200" dirty="0" smtClean="0">
                <a:latin typeface="DIN Alternate Bold"/>
                <a:cs typeface="DIN Alternate Bold"/>
              </a:rPr>
              <a:t> en la </a:t>
            </a:r>
            <a:r>
              <a:rPr lang="en-US" sz="1200" dirty="0" err="1" smtClean="0">
                <a:latin typeface="DIN Alternate Bold"/>
                <a:cs typeface="DIN Alternate Bold"/>
              </a:rPr>
              <a:t>percepción</a:t>
            </a:r>
            <a:r>
              <a:rPr lang="en-US" sz="1200" dirty="0" smtClean="0">
                <a:latin typeface="DIN Alternate Bold"/>
                <a:cs typeface="DIN Alternate Bold"/>
              </a:rPr>
              <a:t> de los </a:t>
            </a:r>
            <a:r>
              <a:rPr lang="en-US" sz="1200" dirty="0" err="1" smtClean="0">
                <a:latin typeface="DIN Alternate Bold"/>
                <a:cs typeface="DIN Alternate Bold"/>
              </a:rPr>
              <a:t>jóvenes</a:t>
            </a:r>
            <a:r>
              <a:rPr lang="en-US" sz="1200" dirty="0" smtClean="0">
                <a:latin typeface="DIN Alternate Bold"/>
                <a:cs typeface="DIN Alternate Bold"/>
              </a:rPr>
              <a:t> </a:t>
            </a:r>
            <a:r>
              <a:rPr lang="en-US" sz="1200" dirty="0" err="1" smtClean="0">
                <a:latin typeface="DIN Alternate Bold"/>
                <a:cs typeface="DIN Alternate Bold"/>
              </a:rPr>
              <a:t>colombianos</a:t>
            </a:r>
            <a:r>
              <a:rPr lang="en-US" sz="1200" dirty="0" smtClean="0">
                <a:latin typeface="DIN Alternate Bold"/>
                <a:cs typeface="DIN Alternate Bold"/>
              </a:rPr>
              <a:t> </a:t>
            </a:r>
            <a:r>
              <a:rPr lang="en-US" sz="1200" dirty="0" err="1" smtClean="0">
                <a:latin typeface="DIN Alternate Bold"/>
                <a:cs typeface="DIN Alternate Bold"/>
              </a:rPr>
              <a:t>sobre</a:t>
            </a:r>
            <a:r>
              <a:rPr lang="en-US" sz="1200" dirty="0" smtClean="0">
                <a:latin typeface="DIN Alternate Bold"/>
                <a:cs typeface="DIN Alternate Bold"/>
              </a:rPr>
              <a:t> </a:t>
            </a:r>
            <a:r>
              <a:rPr lang="en-US" sz="1200" dirty="0" err="1" smtClean="0">
                <a:latin typeface="DIN Alternate Bold"/>
                <a:cs typeface="DIN Alternate Bold"/>
              </a:rPr>
              <a:t>cómo</a:t>
            </a:r>
            <a:r>
              <a:rPr lang="en-US" sz="1200" dirty="0" smtClean="0">
                <a:latin typeface="DIN Alternate Bold"/>
                <a:cs typeface="DIN Alternate Bold"/>
              </a:rPr>
              <a:t> </a:t>
            </a:r>
            <a:r>
              <a:rPr lang="en-US" sz="1200" dirty="0" err="1" smtClean="0">
                <a:latin typeface="DIN Alternate Bold"/>
                <a:cs typeface="DIN Alternate Bold"/>
              </a:rPr>
              <a:t>asumen</a:t>
            </a:r>
            <a:r>
              <a:rPr lang="en-US" sz="1200" dirty="0" smtClean="0">
                <a:latin typeface="DIN Alternate Bold"/>
                <a:cs typeface="DIN Alternate Bold"/>
              </a:rPr>
              <a:t> </a:t>
            </a:r>
            <a:r>
              <a:rPr lang="en-US" sz="1200" dirty="0" err="1" smtClean="0">
                <a:latin typeface="DIN Alternate Bold"/>
                <a:cs typeface="DIN Alternate Bold"/>
              </a:rPr>
              <a:t>su</a:t>
            </a:r>
            <a:r>
              <a:rPr lang="en-US" sz="1200" dirty="0" smtClean="0">
                <a:latin typeface="DIN Alternate Bold"/>
                <a:cs typeface="DIN Alternate Bold"/>
              </a:rPr>
              <a:t> </a:t>
            </a:r>
            <a:r>
              <a:rPr lang="en-US" sz="1200" dirty="0" err="1" smtClean="0">
                <a:latin typeface="DIN Alternate Bold"/>
                <a:cs typeface="DIN Alternate Bold"/>
              </a:rPr>
              <a:t>relación</a:t>
            </a:r>
            <a:r>
              <a:rPr lang="en-US" sz="1200" dirty="0" smtClean="0">
                <a:latin typeface="DIN Alternate Bold"/>
                <a:cs typeface="DIN Alternate Bold"/>
              </a:rPr>
              <a:t> con la </a:t>
            </a:r>
            <a:r>
              <a:rPr lang="en-US" sz="1200" dirty="0" err="1" smtClean="0">
                <a:latin typeface="DIN Alternate Bold"/>
                <a:cs typeface="DIN Alternate Bold"/>
              </a:rPr>
              <a:t>información</a:t>
            </a:r>
            <a:r>
              <a:rPr lang="en-US" sz="1200" dirty="0" smtClean="0">
                <a:latin typeface="DIN Alternate Bold"/>
                <a:cs typeface="DIN Alternate Bold"/>
              </a:rPr>
              <a:t> </a:t>
            </a:r>
            <a:r>
              <a:rPr lang="en-US" sz="1200" dirty="0" smtClean="0">
                <a:latin typeface="DIN Alternate Bold"/>
                <a:cs typeface="DIN Alternate Bold"/>
              </a:rPr>
              <a:t>e </a:t>
            </a:r>
            <a:r>
              <a:rPr lang="en-US" sz="1200" dirty="0" err="1" smtClean="0">
                <a:latin typeface="DIN Alternate Bold"/>
                <a:cs typeface="DIN Alternate Bold"/>
              </a:rPr>
              <a:t>impulsar</a:t>
            </a:r>
            <a:r>
              <a:rPr lang="en-US" sz="1200" dirty="0" smtClean="0">
                <a:latin typeface="DIN Alternate Bold"/>
                <a:cs typeface="DIN Alternate Bold"/>
              </a:rPr>
              <a:t> </a:t>
            </a:r>
            <a:r>
              <a:rPr lang="en-US" sz="1200" dirty="0" err="1" smtClean="0">
                <a:latin typeface="DIN Alternate Bold"/>
                <a:cs typeface="DIN Alternate Bold"/>
              </a:rPr>
              <a:t>su</a:t>
            </a:r>
            <a:r>
              <a:rPr lang="en-US" sz="1200" dirty="0" smtClean="0">
                <a:latin typeface="DIN Alternate Bold"/>
                <a:cs typeface="DIN Alternate Bold"/>
              </a:rPr>
              <a:t> </a:t>
            </a:r>
            <a:r>
              <a:rPr lang="en-US" sz="1200" dirty="0" err="1" smtClean="0">
                <a:latin typeface="DIN Alternate Bold"/>
                <a:cs typeface="DIN Alternate Bold"/>
              </a:rPr>
              <a:t>interés</a:t>
            </a:r>
            <a:r>
              <a:rPr lang="en-US" sz="1200" dirty="0" smtClean="0">
                <a:latin typeface="DIN Alternate Bold"/>
                <a:cs typeface="DIN Alternate Bold"/>
              </a:rPr>
              <a:t> </a:t>
            </a:r>
            <a:r>
              <a:rPr lang="en-US" sz="1200" dirty="0" err="1" smtClean="0">
                <a:latin typeface="DIN Alternate Bold"/>
                <a:cs typeface="DIN Alternate Bold"/>
              </a:rPr>
              <a:t>por</a:t>
            </a:r>
            <a:r>
              <a:rPr lang="en-US" sz="1200" dirty="0" smtClean="0">
                <a:latin typeface="DIN Alternate Bold"/>
                <a:cs typeface="DIN Alternate Bold"/>
              </a:rPr>
              <a:t> </a:t>
            </a:r>
            <a:r>
              <a:rPr lang="en-US" sz="1200" dirty="0" err="1" smtClean="0">
                <a:latin typeface="DIN Alternate Bold"/>
                <a:cs typeface="DIN Alternate Bold"/>
              </a:rPr>
              <a:t>suscribirse</a:t>
            </a:r>
            <a:r>
              <a:rPr lang="en-US" sz="1200" dirty="0" smtClean="0">
                <a:latin typeface="DIN Alternate Bold"/>
                <a:cs typeface="DIN Alternate Bold"/>
              </a:rPr>
              <a:t> </a:t>
            </a:r>
            <a:r>
              <a:rPr lang="en-US" sz="1200" dirty="0" smtClean="0">
                <a:latin typeface="DIN Alternate Bold"/>
                <a:cs typeface="DIN Alternate Bold"/>
              </a:rPr>
              <a:t>a </a:t>
            </a:r>
            <a:r>
              <a:rPr lang="en-US" sz="1200" dirty="0" err="1" smtClean="0">
                <a:latin typeface="DIN Alternate Bold"/>
                <a:cs typeface="DIN Alternate Bold"/>
              </a:rPr>
              <a:t>una</a:t>
            </a:r>
            <a:r>
              <a:rPr lang="en-US" sz="1200" dirty="0" smtClean="0">
                <a:latin typeface="DIN Alternate Bold"/>
                <a:cs typeface="DIN Alternate Bold"/>
              </a:rPr>
              <a:t> </a:t>
            </a:r>
            <a:r>
              <a:rPr lang="en-US" sz="1200" dirty="0" err="1" smtClean="0">
                <a:latin typeface="DIN Alternate Bold"/>
                <a:cs typeface="DIN Alternate Bold"/>
              </a:rPr>
              <a:t>fuente</a:t>
            </a:r>
            <a:r>
              <a:rPr lang="en-US" sz="1200" dirty="0" smtClean="0">
                <a:latin typeface="DIN Alternate Bold"/>
                <a:cs typeface="DIN Alternate Bold"/>
              </a:rPr>
              <a:t> de </a:t>
            </a:r>
            <a:r>
              <a:rPr lang="en-US" sz="1200" dirty="0" err="1" smtClean="0">
                <a:latin typeface="DIN Alternate Bold"/>
                <a:cs typeface="DIN Alternate Bold"/>
              </a:rPr>
              <a:t>noticias</a:t>
            </a:r>
            <a:r>
              <a:rPr lang="en-US" sz="1200" dirty="0" smtClean="0">
                <a:latin typeface="DIN Alternate Bold"/>
                <a:cs typeface="DIN Alternate Bold"/>
              </a:rPr>
              <a:t> </a:t>
            </a:r>
            <a:r>
              <a:rPr lang="en-US" sz="1200" dirty="0" err="1" smtClean="0">
                <a:latin typeface="DIN Alternate Bold"/>
                <a:cs typeface="DIN Alternate Bold"/>
              </a:rPr>
              <a:t>confiable</a:t>
            </a:r>
            <a:r>
              <a:rPr lang="en-US" sz="1200" dirty="0" smtClean="0">
                <a:latin typeface="DIN Alternate Bold"/>
                <a:cs typeface="DIN Alternate Bold"/>
              </a:rPr>
              <a:t>.</a:t>
            </a:r>
            <a:endParaRPr lang="en-US" sz="1200" dirty="0">
              <a:latin typeface="DIN Alternate Bold"/>
              <a:cs typeface="DIN Alternate Bold"/>
            </a:endParaRPr>
          </a:p>
        </p:txBody>
      </p:sp>
    </p:spTree>
    <p:extLst>
      <p:ext uri="{BB962C8B-B14F-4D97-AF65-F5344CB8AC3E}">
        <p14:creationId xmlns:p14="http://schemas.microsoft.com/office/powerpoint/2010/main" val="224578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495" y="90040"/>
            <a:ext cx="3421374" cy="673427"/>
          </a:xfrm>
        </p:spPr>
        <p:txBody>
          <a:bodyPr/>
          <a:lstStyle/>
          <a:p>
            <a:r>
              <a:rPr lang="en-US" dirty="0" smtClean="0">
                <a:solidFill>
                  <a:srgbClr val="88CDF4"/>
                </a:solidFill>
                <a:latin typeface="ITC Lubalin Graph Std Medium"/>
                <a:cs typeface="ITC Lubalin Graph Std Medium"/>
              </a:rPr>
              <a:t>RACIONAL</a:t>
            </a:r>
            <a:endParaRPr lang="en-US" dirty="0">
              <a:solidFill>
                <a:srgbClr val="88CDF4"/>
              </a:solidFill>
              <a:latin typeface="ITC Lubalin Graph Std Medium"/>
              <a:cs typeface="ITC Lubalin Graph Std Medium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236" y="833172"/>
            <a:ext cx="4247409" cy="730670"/>
          </a:xfrm>
        </p:spPr>
        <p:txBody>
          <a:bodyPr>
            <a:noAutofit/>
          </a:bodyPr>
          <a:lstStyle/>
          <a:p>
            <a:pPr algn="l"/>
            <a:r>
              <a:rPr lang="en-US" sz="1100" dirty="0" err="1" smtClean="0">
                <a:latin typeface="DIN Alternate Bold"/>
                <a:cs typeface="DIN Alternate Bold"/>
              </a:rPr>
              <a:t>Estar</a:t>
            </a:r>
            <a:r>
              <a:rPr lang="en-US" sz="1100" dirty="0" smtClean="0">
                <a:latin typeface="DIN Alternate Bold"/>
                <a:cs typeface="DIN Alternate Bold"/>
              </a:rPr>
              <a:t> </a:t>
            </a:r>
            <a:r>
              <a:rPr lang="en-US" sz="1100" dirty="0" err="1" smtClean="0">
                <a:latin typeface="DIN Alternate Bold"/>
                <a:cs typeface="DIN Alternate Bold"/>
              </a:rPr>
              <a:t>enterado</a:t>
            </a:r>
            <a:r>
              <a:rPr lang="en-US" sz="1100" dirty="0" smtClean="0">
                <a:latin typeface="DIN Alternate Bold"/>
                <a:cs typeface="DIN Alternate Bold"/>
              </a:rPr>
              <a:t> </a:t>
            </a:r>
            <a:r>
              <a:rPr lang="en-US" sz="1100" dirty="0" smtClean="0">
                <a:latin typeface="DIN Alternate Bold"/>
                <a:cs typeface="DIN Alternate Bold"/>
              </a:rPr>
              <a:t>o </a:t>
            </a:r>
            <a:r>
              <a:rPr lang="en-US" sz="1100" dirty="0" err="1" smtClean="0">
                <a:latin typeface="DIN Alternate Bold"/>
                <a:cs typeface="DIN Alternate Bold"/>
              </a:rPr>
              <a:t>mantenerse</a:t>
            </a:r>
            <a:r>
              <a:rPr lang="en-US" sz="1100" dirty="0" smtClean="0">
                <a:latin typeface="DIN Alternate Bold"/>
                <a:cs typeface="DIN Alternate Bold"/>
              </a:rPr>
              <a:t> </a:t>
            </a:r>
            <a:r>
              <a:rPr lang="en-US" sz="1100" dirty="0" err="1" smtClean="0">
                <a:latin typeface="DIN Alternate Bold"/>
                <a:cs typeface="DIN Alternate Bold"/>
              </a:rPr>
              <a:t>informado</a:t>
            </a:r>
            <a:r>
              <a:rPr lang="en-US" sz="1100" dirty="0" smtClean="0">
                <a:latin typeface="DIN Alternate Bold"/>
                <a:cs typeface="DIN Alternate Bold"/>
              </a:rPr>
              <a:t> no </a:t>
            </a:r>
            <a:r>
              <a:rPr lang="en-US" sz="1100" dirty="0" err="1" smtClean="0">
                <a:latin typeface="DIN Alternate Bold"/>
                <a:cs typeface="DIN Alternate Bold"/>
              </a:rPr>
              <a:t>es</a:t>
            </a:r>
            <a:r>
              <a:rPr lang="en-US" sz="1100" dirty="0" smtClean="0">
                <a:latin typeface="DIN Alternate Bold"/>
                <a:cs typeface="DIN Alternate Bold"/>
              </a:rPr>
              <a:t> </a:t>
            </a:r>
            <a:r>
              <a:rPr lang="en-US" sz="1100" dirty="0" err="1" smtClean="0">
                <a:latin typeface="DIN Alternate Bold"/>
                <a:cs typeface="DIN Alternate Bold"/>
              </a:rPr>
              <a:t>diferente</a:t>
            </a:r>
            <a:r>
              <a:rPr lang="en-US" sz="1100" dirty="0" smtClean="0">
                <a:latin typeface="DIN Alternate Bold"/>
                <a:cs typeface="DIN Alternate Bold"/>
              </a:rPr>
              <a:t> </a:t>
            </a:r>
            <a:r>
              <a:rPr lang="en-US" sz="1100" dirty="0" err="1" smtClean="0">
                <a:latin typeface="DIN Alternate Bold"/>
                <a:cs typeface="DIN Alternate Bold"/>
              </a:rPr>
              <a:t>para</a:t>
            </a:r>
            <a:r>
              <a:rPr lang="en-US" sz="1100" dirty="0" smtClean="0">
                <a:latin typeface="DIN Alternate Bold"/>
                <a:cs typeface="DIN Alternate Bold"/>
              </a:rPr>
              <a:t> </a:t>
            </a:r>
            <a:r>
              <a:rPr lang="en-US" sz="1100" dirty="0" err="1" smtClean="0">
                <a:latin typeface="DIN Alternate Bold"/>
                <a:cs typeface="DIN Alternate Bold"/>
              </a:rPr>
              <a:t>esta</a:t>
            </a:r>
            <a:r>
              <a:rPr lang="en-US" sz="1100" dirty="0" smtClean="0">
                <a:latin typeface="DIN Alternate Bold"/>
                <a:cs typeface="DIN Alternate Bold"/>
              </a:rPr>
              <a:t> </a:t>
            </a:r>
            <a:r>
              <a:rPr lang="en-US" sz="1100" dirty="0" err="1" smtClean="0">
                <a:latin typeface="DIN Alternate Bold"/>
                <a:cs typeface="DIN Alternate Bold"/>
              </a:rPr>
              <a:t>generación</a:t>
            </a:r>
            <a:r>
              <a:rPr lang="en-US" sz="1100" dirty="0" smtClean="0">
                <a:latin typeface="DIN Alternate Bold"/>
                <a:cs typeface="DIN Alternate Bold"/>
              </a:rPr>
              <a:t> </a:t>
            </a:r>
            <a:r>
              <a:rPr lang="en-US" sz="1100" dirty="0" err="1" smtClean="0">
                <a:latin typeface="DIN Alternate Bold"/>
                <a:cs typeface="DIN Alternate Bold"/>
              </a:rPr>
              <a:t>que</a:t>
            </a:r>
            <a:r>
              <a:rPr lang="en-US" sz="1100" dirty="0" smtClean="0">
                <a:latin typeface="DIN Alternate Bold"/>
                <a:cs typeface="DIN Alternate Bold"/>
              </a:rPr>
              <a:t> </a:t>
            </a:r>
            <a:r>
              <a:rPr lang="en-US" sz="1100" dirty="0" err="1" smtClean="0">
                <a:latin typeface="DIN Alternate Bold"/>
                <a:cs typeface="DIN Alternate Bold"/>
              </a:rPr>
              <a:t>creció</a:t>
            </a:r>
            <a:r>
              <a:rPr lang="en-US" sz="1100" dirty="0" smtClean="0">
                <a:latin typeface="DIN Alternate Bold"/>
                <a:cs typeface="DIN Alternate Bold"/>
              </a:rPr>
              <a:t> con el </a:t>
            </a:r>
            <a:r>
              <a:rPr lang="en-US" sz="1100" dirty="0" err="1" smtClean="0">
                <a:latin typeface="DIN Alternate Bold"/>
                <a:cs typeface="DIN Alternate Bold"/>
              </a:rPr>
              <a:t>desarrollo</a:t>
            </a:r>
            <a:r>
              <a:rPr lang="en-US" sz="1100" dirty="0" smtClean="0">
                <a:latin typeface="DIN Alternate Bold"/>
                <a:cs typeface="DIN Alternate Bold"/>
              </a:rPr>
              <a:t> de la era digital </a:t>
            </a:r>
            <a:r>
              <a:rPr lang="en-US" sz="1100" dirty="0" smtClean="0">
                <a:latin typeface="DIN Alternate Bold"/>
                <a:cs typeface="DIN Alternate Bold"/>
              </a:rPr>
              <a:t>y </a:t>
            </a:r>
            <a:r>
              <a:rPr lang="en-US" sz="1100" dirty="0" err="1" smtClean="0">
                <a:latin typeface="DIN Alternate Bold"/>
                <a:cs typeface="DIN Alternate Bold"/>
              </a:rPr>
              <a:t>que</a:t>
            </a:r>
            <a:r>
              <a:rPr lang="en-US" sz="1100" dirty="0" smtClean="0">
                <a:latin typeface="DIN Alternate Bold"/>
                <a:cs typeface="DIN Alternate Bold"/>
              </a:rPr>
              <a:t> se </a:t>
            </a:r>
            <a:r>
              <a:rPr lang="en-US" sz="1100" dirty="0" err="1" smtClean="0">
                <a:latin typeface="DIN Alternate Bold"/>
                <a:cs typeface="DIN Alternate Bold"/>
              </a:rPr>
              <a:t>acostumbró</a:t>
            </a:r>
            <a:r>
              <a:rPr lang="en-US" sz="1100" dirty="0" smtClean="0">
                <a:latin typeface="DIN Alternate Bold"/>
                <a:cs typeface="DIN Alternate Bold"/>
              </a:rPr>
              <a:t> </a:t>
            </a:r>
            <a:r>
              <a:rPr lang="en-US" sz="1100" dirty="0" smtClean="0">
                <a:latin typeface="DIN Alternate Bold"/>
                <a:cs typeface="DIN Alternate Bold"/>
              </a:rPr>
              <a:t>a </a:t>
            </a:r>
            <a:r>
              <a:rPr lang="en-US" sz="1100" dirty="0" smtClean="0">
                <a:latin typeface="DIN Alternate Bold"/>
                <a:cs typeface="DIN Alternate Bold"/>
              </a:rPr>
              <a:t>lo virtual, </a:t>
            </a:r>
            <a:r>
              <a:rPr lang="en-US" sz="1100" dirty="0" err="1" smtClean="0">
                <a:latin typeface="DIN Alternate Bold"/>
                <a:cs typeface="DIN Alternate Bold"/>
              </a:rPr>
              <a:t>olvidando</a:t>
            </a:r>
            <a:r>
              <a:rPr lang="en-US" sz="1100" dirty="0" smtClean="0">
                <a:latin typeface="DIN Alternate Bold"/>
                <a:cs typeface="DIN Alternate Bold"/>
              </a:rPr>
              <a:t> el placer de lo </a:t>
            </a:r>
            <a:r>
              <a:rPr lang="en-US" sz="1100" dirty="0" err="1" smtClean="0">
                <a:latin typeface="DIN Alternate Bold"/>
                <a:cs typeface="DIN Alternate Bold"/>
              </a:rPr>
              <a:t>físico</a:t>
            </a:r>
            <a:r>
              <a:rPr lang="en-US" sz="1100" dirty="0" smtClean="0">
                <a:latin typeface="DIN Alternate Bold"/>
                <a:cs typeface="DIN Alternate Bold"/>
              </a:rPr>
              <a:t>, de lo real.</a:t>
            </a:r>
            <a:endParaRPr lang="en-US" sz="1100" dirty="0">
              <a:latin typeface="DIN Alternate Bold"/>
              <a:cs typeface="DIN Alternate Bold"/>
            </a:endParaRPr>
          </a:p>
        </p:txBody>
      </p:sp>
    </p:spTree>
    <p:extLst>
      <p:ext uri="{BB962C8B-B14F-4D97-AF65-F5344CB8AC3E}">
        <p14:creationId xmlns:p14="http://schemas.microsoft.com/office/powerpoint/2010/main" val="329870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0626" y="2237539"/>
            <a:ext cx="6762749" cy="1102519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88CDF4"/>
                </a:solidFill>
                <a:latin typeface="ITC Lubalin Graph Std Medium"/>
                <a:cs typeface="ITC Lubalin Graph Std Medium"/>
              </a:rPr>
              <a:t>IDEA CREATIVA</a:t>
            </a:r>
            <a:endParaRPr lang="en-US" dirty="0">
              <a:solidFill>
                <a:srgbClr val="88CDF4"/>
              </a:solidFill>
              <a:latin typeface="ITC Lubalin Graph Std Medium"/>
              <a:cs typeface="ITC Lubalin Graph Std Medium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01040" y="3340058"/>
            <a:ext cx="7661911" cy="13941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latin typeface="DIN Alternate Bold"/>
                <a:cs typeface="DIN Alternate Bold"/>
              </a:rPr>
              <a:t>Los </a:t>
            </a:r>
            <a:r>
              <a:rPr lang="en-US" sz="1600" dirty="0" err="1" smtClean="0">
                <a:latin typeface="DIN Alternate Bold"/>
                <a:cs typeface="DIN Alternate Bold"/>
              </a:rPr>
              <a:t>abuelos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adelantarán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su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herencia</a:t>
            </a:r>
            <a:r>
              <a:rPr lang="en-US" sz="1600" dirty="0" smtClean="0">
                <a:latin typeface="DIN Alternate Bold"/>
                <a:cs typeface="DIN Alternate Bold"/>
              </a:rPr>
              <a:t> y </a:t>
            </a:r>
            <a:r>
              <a:rPr lang="en-US" sz="1600" dirty="0" err="1" smtClean="0">
                <a:latin typeface="DIN Alternate Bold"/>
                <a:cs typeface="DIN Alternate Bold"/>
              </a:rPr>
              <a:t>entregarán</a:t>
            </a:r>
            <a:r>
              <a:rPr lang="en-US" sz="1600" dirty="0" smtClean="0">
                <a:latin typeface="DIN Alternate Bold"/>
                <a:cs typeface="DIN Alternate Bold"/>
              </a:rPr>
              <a:t> a </a:t>
            </a:r>
            <a:r>
              <a:rPr lang="en-US" sz="1600" dirty="0" err="1" smtClean="0">
                <a:latin typeface="DIN Alternate Bold"/>
                <a:cs typeface="DIN Alternate Bold"/>
              </a:rPr>
              <a:t>sus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nietos</a:t>
            </a:r>
            <a:r>
              <a:rPr lang="en-US" sz="1600" dirty="0" smtClean="0">
                <a:latin typeface="DIN Alternate Bold"/>
                <a:cs typeface="DIN Alternate Bold"/>
              </a:rPr>
              <a:t>, </a:t>
            </a:r>
            <a:r>
              <a:rPr lang="en-US" sz="1600" dirty="0" err="1" smtClean="0">
                <a:latin typeface="DIN Alternate Bold"/>
                <a:cs typeface="DIN Alternate Bold"/>
              </a:rPr>
              <a:t>su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más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preciado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legado</a:t>
            </a:r>
            <a:r>
              <a:rPr lang="en-US" sz="1600" dirty="0" smtClean="0">
                <a:latin typeface="DIN Alternate Bold"/>
                <a:cs typeface="DIN Alternate Bold"/>
              </a:rPr>
              <a:t>.</a:t>
            </a:r>
          </a:p>
          <a:p>
            <a:pPr algn="ctr"/>
            <a:r>
              <a:rPr lang="en-US" sz="1600" dirty="0" smtClean="0">
                <a:latin typeface="DIN Alternate Bold"/>
                <a:cs typeface="DIN Alternate Bold"/>
              </a:rPr>
              <a:t>Su </a:t>
            </a:r>
            <a:r>
              <a:rPr lang="en-US" sz="1600" dirty="0" err="1" smtClean="0">
                <a:latin typeface="DIN Alternate Bold"/>
                <a:cs typeface="DIN Alternate Bold"/>
              </a:rPr>
              <a:t>historia</a:t>
            </a:r>
            <a:r>
              <a:rPr lang="en-US" sz="1600" dirty="0" smtClean="0">
                <a:latin typeface="DIN Alternate Bold"/>
                <a:cs typeface="DIN Alternate Bold"/>
              </a:rPr>
              <a:t>, </a:t>
            </a:r>
            <a:r>
              <a:rPr lang="en-US" sz="1600" dirty="0" err="1" smtClean="0">
                <a:latin typeface="DIN Alternate Bold"/>
                <a:cs typeface="DIN Alternate Bold"/>
              </a:rPr>
              <a:t>su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conocimiento</a:t>
            </a:r>
            <a:r>
              <a:rPr lang="en-US" sz="1600" dirty="0" smtClean="0">
                <a:latin typeface="DIN Alternate Bold"/>
                <a:cs typeface="DIN Alternate Bold"/>
              </a:rPr>
              <a:t>, </a:t>
            </a:r>
            <a:r>
              <a:rPr lang="en-US" sz="1600" dirty="0" err="1" smtClean="0">
                <a:latin typeface="DIN Alternate Bold"/>
                <a:cs typeface="DIN Alternate Bold"/>
              </a:rPr>
              <a:t>su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opinión</a:t>
            </a:r>
            <a:r>
              <a:rPr lang="en-US" sz="1600" dirty="0" smtClean="0">
                <a:latin typeface="DIN Alternate Bold"/>
                <a:cs typeface="DIN Alternate Bold"/>
              </a:rPr>
              <a:t>: </a:t>
            </a:r>
            <a:r>
              <a:rPr lang="en-US" sz="2200" b="1" dirty="0" smtClean="0">
                <a:latin typeface="DIN Alternate Bold"/>
                <a:cs typeface="DIN Alternate Bold"/>
              </a:rPr>
              <a:t>SU SUSCRIPCIÓN A EL TIEMPO</a:t>
            </a:r>
            <a:endParaRPr lang="en-US" b="1" dirty="0" smtClean="0">
              <a:latin typeface="DIN Alternate Bold"/>
              <a:cs typeface="DIN Alternate Bold"/>
            </a:endParaRPr>
          </a:p>
          <a:p>
            <a:pPr algn="ctr"/>
            <a:r>
              <a:rPr lang="en-US" sz="1600" dirty="0" smtClean="0">
                <a:latin typeface="DIN Alternate Bold"/>
                <a:cs typeface="DIN Alternate Bold"/>
              </a:rPr>
              <a:t>Para </a:t>
            </a:r>
            <a:r>
              <a:rPr lang="en-US" sz="1600" dirty="0" err="1" smtClean="0">
                <a:latin typeface="DIN Alternate Bold"/>
                <a:cs typeface="DIN Alternate Bold"/>
              </a:rPr>
              <a:t>que</a:t>
            </a:r>
            <a:r>
              <a:rPr lang="en-US" sz="1600" dirty="0" smtClean="0">
                <a:latin typeface="DIN Alternate Bold"/>
                <a:cs typeface="DIN Alternate Bold"/>
              </a:rPr>
              <a:t> se </a:t>
            </a:r>
            <a:r>
              <a:rPr lang="en-US" sz="1600" dirty="0" err="1" smtClean="0">
                <a:latin typeface="DIN Alternate Bold"/>
                <a:cs typeface="DIN Alternate Bold"/>
              </a:rPr>
              <a:t>interesen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por</a:t>
            </a:r>
            <a:r>
              <a:rPr lang="en-US" sz="1600" dirty="0" smtClean="0">
                <a:latin typeface="DIN Alternate Bold"/>
                <a:cs typeface="DIN Alternate Bold"/>
              </a:rPr>
              <a:t> leer y </a:t>
            </a:r>
            <a:r>
              <a:rPr lang="en-US" sz="1600" dirty="0" err="1" smtClean="0">
                <a:latin typeface="DIN Alternate Bold"/>
                <a:cs typeface="DIN Alternate Bold"/>
              </a:rPr>
              <a:t>sientan</a:t>
            </a:r>
            <a:r>
              <a:rPr lang="en-US" sz="1600" dirty="0" smtClean="0">
                <a:latin typeface="DIN Alternate Bold"/>
                <a:cs typeface="DIN Alternate Bold"/>
              </a:rPr>
              <a:t> el </a:t>
            </a:r>
            <a:r>
              <a:rPr lang="en-US" sz="1600" dirty="0" err="1" smtClean="0">
                <a:latin typeface="DIN Alternate Bold"/>
                <a:cs typeface="DIN Alternate Bold"/>
              </a:rPr>
              <a:t>encanto</a:t>
            </a:r>
            <a:r>
              <a:rPr lang="en-US" sz="1600" dirty="0" smtClean="0">
                <a:latin typeface="DIN Alternate Bold"/>
                <a:cs typeface="DIN Alternate Bold"/>
              </a:rPr>
              <a:t> especial </a:t>
            </a:r>
            <a:r>
              <a:rPr lang="en-US" sz="1600" dirty="0" err="1" smtClean="0">
                <a:latin typeface="DIN Alternate Bold"/>
                <a:cs typeface="DIN Alternate Bold"/>
              </a:rPr>
              <a:t>que</a:t>
            </a:r>
            <a:r>
              <a:rPr lang="en-US" sz="1600" dirty="0" smtClean="0">
                <a:latin typeface="DIN Alternate Bold"/>
                <a:cs typeface="DIN Alternate Bold"/>
              </a:rPr>
              <a:t> no </a:t>
            </a:r>
            <a:r>
              <a:rPr lang="en-US" sz="1600" dirty="0" err="1" smtClean="0">
                <a:latin typeface="DIN Alternate Bold"/>
                <a:cs typeface="DIN Alternate Bold"/>
              </a:rPr>
              <a:t>tienen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las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redes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sociales</a:t>
            </a:r>
            <a:r>
              <a:rPr lang="en-US" sz="1600" dirty="0" smtClean="0">
                <a:latin typeface="DIN Alternate Bold"/>
                <a:cs typeface="DIN Alternate Bold"/>
              </a:rPr>
              <a:t> o el internet, </a:t>
            </a:r>
            <a:r>
              <a:rPr lang="en-US" sz="1600" dirty="0" err="1" smtClean="0">
                <a:latin typeface="DIN Alternate Bold"/>
                <a:cs typeface="DIN Alternate Bold"/>
              </a:rPr>
              <a:t>rescatando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esos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valores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que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para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muchos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fueron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importantes</a:t>
            </a:r>
            <a:r>
              <a:rPr lang="en-US" sz="1600" dirty="0" smtClean="0">
                <a:latin typeface="DIN Alternate Bold"/>
                <a:cs typeface="DIN Alternate Bold"/>
              </a:rPr>
              <a:t> y </a:t>
            </a:r>
            <a:r>
              <a:rPr lang="en-US" sz="1600" dirty="0" err="1" smtClean="0">
                <a:latin typeface="DIN Alternate Bold"/>
                <a:cs typeface="DIN Alternate Bold"/>
              </a:rPr>
              <a:t>que</a:t>
            </a:r>
            <a:r>
              <a:rPr lang="en-US" sz="1600" dirty="0" smtClean="0">
                <a:latin typeface="DIN Alternate Bold"/>
                <a:cs typeface="DIN Alternate Bold"/>
              </a:rPr>
              <a:t> hoy </a:t>
            </a:r>
            <a:r>
              <a:rPr lang="en-US" sz="1600" dirty="0" err="1" smtClean="0">
                <a:latin typeface="DIN Alternate Bold"/>
                <a:cs typeface="DIN Alternate Bold"/>
              </a:rPr>
              <a:t>más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que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nunca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toman</a:t>
            </a:r>
            <a:r>
              <a:rPr lang="en-US" sz="1600" dirty="0" smtClean="0">
                <a:latin typeface="DIN Alternate Bold"/>
                <a:cs typeface="DIN Alternate Bold"/>
              </a:rPr>
              <a:t> </a:t>
            </a:r>
            <a:r>
              <a:rPr lang="en-US" sz="1600" dirty="0" err="1" smtClean="0">
                <a:latin typeface="DIN Alternate Bold"/>
                <a:cs typeface="DIN Alternate Bold"/>
              </a:rPr>
              <a:t>relevancia</a:t>
            </a:r>
            <a:r>
              <a:rPr lang="en-US" sz="1600" dirty="0" smtClean="0">
                <a:latin typeface="DIN Alternate Bold"/>
                <a:cs typeface="DIN Alternate Bold"/>
              </a:rPr>
              <a:t>.</a:t>
            </a:r>
            <a:endParaRPr lang="en-US" sz="1600" dirty="0">
              <a:latin typeface="DIN Alternate Bold"/>
              <a:cs typeface="DIN Alternate Bold"/>
            </a:endParaRPr>
          </a:p>
        </p:txBody>
      </p:sp>
    </p:spTree>
    <p:extLst>
      <p:ext uri="{BB962C8B-B14F-4D97-AF65-F5344CB8AC3E}">
        <p14:creationId xmlns:p14="http://schemas.microsoft.com/office/powerpoint/2010/main" val="1886567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ote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3143" y="912021"/>
            <a:ext cx="3609989" cy="1102519"/>
          </a:xfrm>
        </p:spPr>
        <p:txBody>
          <a:bodyPr/>
          <a:lstStyle/>
          <a:p>
            <a:r>
              <a:rPr lang="en-US" sz="3600" dirty="0" smtClean="0">
                <a:solidFill>
                  <a:srgbClr val="88CDF4"/>
                </a:solidFill>
                <a:latin typeface="ITC Lubalin Graph Std Medium"/>
                <a:cs typeface="ITC Lubalin Graph Std Medium"/>
              </a:rPr>
              <a:t>LA EJECUCIÓN</a:t>
            </a:r>
            <a:endParaRPr lang="en-US" sz="3600" dirty="0">
              <a:solidFill>
                <a:srgbClr val="88CDF4"/>
              </a:solidFill>
              <a:latin typeface="ITC Lubalin Graph Std Medium"/>
              <a:cs typeface="ITC Lubalin Graph Std Medium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947250" y="2098461"/>
            <a:ext cx="3865882" cy="19153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Fernando </a:t>
            </a:r>
            <a:r>
              <a:rPr lang="en-US" dirty="0" err="1"/>
              <a:t>B</a:t>
            </a:r>
            <a:r>
              <a:rPr lang="en-US" dirty="0" err="1" smtClean="0"/>
              <a:t>otero</a:t>
            </a:r>
            <a:r>
              <a:rPr lang="en-US" dirty="0" smtClean="0"/>
              <a:t>, </a:t>
            </a:r>
            <a:r>
              <a:rPr lang="en-US" dirty="0" err="1" smtClean="0"/>
              <a:t>uno</a:t>
            </a:r>
            <a:r>
              <a:rPr lang="en-US" dirty="0" smtClean="0"/>
              <a:t> de los </a:t>
            </a:r>
            <a:r>
              <a:rPr lang="en-US" dirty="0" err="1" smtClean="0"/>
              <a:t>colombianos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influyentes</a:t>
            </a:r>
            <a:r>
              <a:rPr lang="en-US" dirty="0" smtClean="0"/>
              <a:t> de los </a:t>
            </a:r>
            <a:r>
              <a:rPr lang="en-US" dirty="0" err="1" smtClean="0"/>
              <a:t>últimos</a:t>
            </a:r>
            <a:r>
              <a:rPr lang="en-US" dirty="0" smtClean="0"/>
              <a:t> </a:t>
            </a:r>
            <a:r>
              <a:rPr lang="en-US" dirty="0" err="1" smtClean="0"/>
              <a:t>tiempos</a:t>
            </a:r>
            <a:r>
              <a:rPr lang="en-US" dirty="0" smtClean="0"/>
              <a:t>, </a:t>
            </a:r>
            <a:r>
              <a:rPr lang="en-US" dirty="0" err="1" smtClean="0"/>
              <a:t>anunciará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entregará</a:t>
            </a:r>
            <a:r>
              <a:rPr lang="en-US" dirty="0" smtClean="0"/>
              <a:t> a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nietos</a:t>
            </a:r>
            <a:r>
              <a:rPr lang="en-US" dirty="0" smtClean="0"/>
              <a:t>,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dirty="0" err="1" smtClean="0"/>
              <a:t>ás</a:t>
            </a:r>
            <a:r>
              <a:rPr lang="en-US" dirty="0" smtClean="0"/>
              <a:t> </a:t>
            </a:r>
            <a:r>
              <a:rPr lang="en-US" dirty="0" err="1" smtClean="0"/>
              <a:t>importante</a:t>
            </a:r>
            <a:r>
              <a:rPr lang="en-US" dirty="0" smtClean="0"/>
              <a:t> </a:t>
            </a:r>
            <a:r>
              <a:rPr lang="en-US" dirty="0" err="1" smtClean="0"/>
              <a:t>herencia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adelantado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poder</a:t>
            </a:r>
            <a:r>
              <a:rPr lang="en-US" dirty="0" smtClean="0"/>
              <a:t> </a:t>
            </a:r>
            <a:r>
              <a:rPr lang="en-US" dirty="0" err="1" smtClean="0"/>
              <a:t>disfrutar</a:t>
            </a:r>
            <a:r>
              <a:rPr lang="en-US" dirty="0" smtClean="0"/>
              <a:t> con </a:t>
            </a:r>
            <a:r>
              <a:rPr lang="en-US" dirty="0" err="1" smtClean="0"/>
              <a:t>ellos</a:t>
            </a:r>
            <a:r>
              <a:rPr lang="en-US" dirty="0" smtClean="0"/>
              <a:t> de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legado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73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975807" y="504474"/>
            <a:ext cx="4387143" cy="1102519"/>
          </a:xfrm>
        </p:spPr>
        <p:txBody>
          <a:bodyPr/>
          <a:lstStyle/>
          <a:p>
            <a:r>
              <a:rPr lang="en-US" dirty="0" smtClean="0">
                <a:solidFill>
                  <a:srgbClr val="88CDF4"/>
                </a:solidFill>
                <a:latin typeface="ITC Lubalin Graph Std Medium"/>
                <a:cs typeface="ITC Lubalin Graph Std Medium"/>
              </a:rPr>
              <a:t>LA EJECUCIÓN</a:t>
            </a:r>
            <a:endParaRPr lang="en-US" dirty="0">
              <a:solidFill>
                <a:srgbClr val="88CDF4"/>
              </a:solidFill>
              <a:latin typeface="ITC Lubalin Graph Std Medium"/>
              <a:cs typeface="ITC Lubalin Graph Std Medium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600202" y="1894690"/>
            <a:ext cx="6762749" cy="1314450"/>
          </a:xfrm>
        </p:spPr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iniciativa</a:t>
            </a:r>
            <a:r>
              <a:rPr lang="en-US" dirty="0" smtClean="0"/>
              <a:t> </a:t>
            </a:r>
            <a:r>
              <a:rPr lang="en-US" dirty="0" err="1" smtClean="0"/>
              <a:t>atraerá</a:t>
            </a:r>
            <a:r>
              <a:rPr lang="en-US" dirty="0" smtClean="0"/>
              <a:t> a la </a:t>
            </a:r>
            <a:r>
              <a:rPr lang="en-US" dirty="0" err="1" smtClean="0"/>
              <a:t>prensa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través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medios</a:t>
            </a:r>
            <a:r>
              <a:rPr lang="en-US" dirty="0" smtClean="0"/>
              <a:t> </a:t>
            </a:r>
            <a:r>
              <a:rPr lang="en-US" dirty="0" err="1" smtClean="0"/>
              <a:t>propios</a:t>
            </a:r>
            <a:r>
              <a:rPr lang="en-US" dirty="0" smtClean="0"/>
              <a:t> y </a:t>
            </a:r>
            <a:r>
              <a:rPr lang="en-US" dirty="0" err="1" smtClean="0"/>
              <a:t>ganados</a:t>
            </a:r>
            <a:r>
              <a:rPr lang="en-US" dirty="0" smtClean="0"/>
              <a:t>, en </a:t>
            </a:r>
            <a:r>
              <a:rPr lang="en-US" dirty="0" err="1" smtClean="0"/>
              <a:t>donde</a:t>
            </a:r>
            <a:r>
              <a:rPr lang="en-US" dirty="0" smtClean="0"/>
              <a:t> </a:t>
            </a:r>
            <a:r>
              <a:rPr lang="en-US" dirty="0" smtClean="0"/>
              <a:t>Fernando </a:t>
            </a:r>
            <a:r>
              <a:rPr lang="en-US" dirty="0" err="1" smtClean="0"/>
              <a:t>Botero</a:t>
            </a:r>
            <a:r>
              <a:rPr lang="en-US" dirty="0" smtClean="0"/>
              <a:t> </a:t>
            </a:r>
            <a:r>
              <a:rPr lang="en-US" dirty="0" err="1" smtClean="0"/>
              <a:t>liderará</a:t>
            </a:r>
            <a:r>
              <a:rPr lang="en-US" dirty="0" smtClean="0"/>
              <a:t> la </a:t>
            </a:r>
            <a:r>
              <a:rPr lang="en-US" dirty="0" err="1" smtClean="0"/>
              <a:t>iniciativa</a:t>
            </a:r>
            <a:r>
              <a:rPr lang="en-US" dirty="0" smtClean="0"/>
              <a:t> a la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abuelos</a:t>
            </a:r>
            <a:r>
              <a:rPr lang="en-US" dirty="0" smtClean="0"/>
              <a:t> se </a:t>
            </a:r>
            <a:r>
              <a:rPr lang="en-US" dirty="0" err="1" smtClean="0"/>
              <a:t>unirán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compartir</a:t>
            </a:r>
            <a:r>
              <a:rPr lang="en-US" dirty="0" smtClean="0"/>
              <a:t> con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nietos</a:t>
            </a:r>
            <a:r>
              <a:rPr lang="en-US" dirty="0" smtClean="0"/>
              <a:t>,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preciadas</a:t>
            </a:r>
            <a:r>
              <a:rPr lang="en-US" dirty="0" smtClean="0"/>
              <a:t> </a:t>
            </a:r>
            <a:r>
              <a:rPr lang="en-US" dirty="0" err="1" smtClean="0"/>
              <a:t>herencias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3354157"/>
            <a:ext cx="56769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30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975807" y="504474"/>
            <a:ext cx="4387143" cy="1102519"/>
          </a:xfrm>
        </p:spPr>
        <p:txBody>
          <a:bodyPr/>
          <a:lstStyle/>
          <a:p>
            <a:r>
              <a:rPr lang="en-US" dirty="0" smtClean="0">
                <a:solidFill>
                  <a:srgbClr val="88CDF4"/>
                </a:solidFill>
                <a:latin typeface="ITC Lubalin Graph Std Medium"/>
                <a:cs typeface="ITC Lubalin Graph Std Medium"/>
              </a:rPr>
              <a:t>LA EJECUCIÓN</a:t>
            </a:r>
            <a:endParaRPr lang="en-US" dirty="0">
              <a:solidFill>
                <a:srgbClr val="88CDF4"/>
              </a:solidFill>
              <a:latin typeface="ITC Lubalin Graph Std Medium"/>
              <a:cs typeface="ITC Lubalin Graph Std Medium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755571" y="2145852"/>
            <a:ext cx="4607380" cy="1914596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DIN Alternate Bold"/>
                <a:cs typeface="DIN Alternate Bold"/>
              </a:rPr>
              <a:t>Con </a:t>
            </a:r>
            <a:r>
              <a:rPr lang="en-US" dirty="0" err="1" smtClean="0">
                <a:latin typeface="DIN Alternate Bold"/>
                <a:cs typeface="DIN Alternate Bold"/>
              </a:rPr>
              <a:t>una</a:t>
            </a:r>
            <a:r>
              <a:rPr lang="en-US" dirty="0" smtClean="0">
                <a:latin typeface="DIN Alternate Bold"/>
                <a:cs typeface="DIN Alternate Bold"/>
              </a:rPr>
              <a:t> </a:t>
            </a:r>
            <a:r>
              <a:rPr lang="en-US" dirty="0" err="1" smtClean="0">
                <a:latin typeface="DIN Alternate Bold"/>
                <a:cs typeface="DIN Alternate Bold"/>
              </a:rPr>
              <a:t>edición</a:t>
            </a:r>
            <a:r>
              <a:rPr lang="en-US" dirty="0" smtClean="0">
                <a:latin typeface="DIN Alternate Bold"/>
                <a:cs typeface="DIN Alternate Bold"/>
              </a:rPr>
              <a:t> especial de </a:t>
            </a:r>
            <a:r>
              <a:rPr lang="en-US" dirty="0" smtClean="0">
                <a:latin typeface="DIN Alternate Bold"/>
                <a:cs typeface="DIN Alternate Bold"/>
              </a:rPr>
              <a:t>El </a:t>
            </a:r>
            <a:r>
              <a:rPr lang="en-US" dirty="0" err="1" smtClean="0">
                <a:latin typeface="DIN Alternate Bold"/>
                <a:cs typeface="DIN Alternate Bold"/>
              </a:rPr>
              <a:t>Tiempo</a:t>
            </a:r>
            <a:r>
              <a:rPr lang="en-US" dirty="0" smtClean="0">
                <a:latin typeface="DIN Alternate Bold"/>
                <a:cs typeface="DIN Alternate Bold"/>
              </a:rPr>
              <a:t>, los </a:t>
            </a:r>
            <a:r>
              <a:rPr lang="en-US" dirty="0" err="1" smtClean="0">
                <a:latin typeface="DIN Alternate Bold"/>
                <a:cs typeface="DIN Alternate Bold"/>
              </a:rPr>
              <a:t>abuelos</a:t>
            </a:r>
            <a:r>
              <a:rPr lang="en-US" dirty="0" smtClean="0">
                <a:latin typeface="DIN Alternate Bold"/>
                <a:cs typeface="DIN Alternate Bold"/>
              </a:rPr>
              <a:t> </a:t>
            </a:r>
            <a:r>
              <a:rPr lang="en-US" dirty="0" err="1" smtClean="0">
                <a:latin typeface="DIN Alternate Bold"/>
                <a:cs typeface="DIN Alternate Bold"/>
              </a:rPr>
              <a:t>recibirán</a:t>
            </a:r>
            <a:r>
              <a:rPr lang="en-US" dirty="0" smtClean="0">
                <a:latin typeface="DIN Alternate Bold"/>
                <a:cs typeface="DIN Alternate Bold"/>
              </a:rPr>
              <a:t> </a:t>
            </a:r>
            <a:r>
              <a:rPr lang="en-US" dirty="0" err="1" smtClean="0">
                <a:latin typeface="DIN Alternate Bold"/>
                <a:cs typeface="DIN Alternate Bold"/>
              </a:rPr>
              <a:t>una</a:t>
            </a:r>
            <a:r>
              <a:rPr lang="en-US" dirty="0" smtClean="0">
                <a:latin typeface="DIN Alternate Bold"/>
                <a:cs typeface="DIN Alternate Bold"/>
              </a:rPr>
              <a:t> </a:t>
            </a:r>
            <a:r>
              <a:rPr lang="en-US" dirty="0" err="1" smtClean="0">
                <a:latin typeface="DIN Alternate Bold"/>
                <a:cs typeface="DIN Alternate Bold"/>
              </a:rPr>
              <a:t>invitación</a:t>
            </a:r>
            <a:r>
              <a:rPr lang="en-US" dirty="0" smtClean="0">
                <a:latin typeface="DIN Alternate Bold"/>
                <a:cs typeface="DIN Alternate Bold"/>
              </a:rPr>
              <a:t> </a:t>
            </a:r>
            <a:r>
              <a:rPr lang="en-US" dirty="0" err="1" smtClean="0">
                <a:latin typeface="DIN Alternate Bold"/>
                <a:cs typeface="DIN Alternate Bold"/>
              </a:rPr>
              <a:t>personalizada</a:t>
            </a:r>
            <a:r>
              <a:rPr lang="en-US" dirty="0" smtClean="0">
                <a:latin typeface="DIN Alternate Bold"/>
                <a:cs typeface="DIN Alternate Bold"/>
              </a:rPr>
              <a:t> </a:t>
            </a:r>
            <a:r>
              <a:rPr lang="en-US" dirty="0" err="1" smtClean="0">
                <a:latin typeface="DIN Alternate Bold"/>
                <a:cs typeface="DIN Alternate Bold"/>
              </a:rPr>
              <a:t>para</a:t>
            </a:r>
            <a:r>
              <a:rPr lang="en-US" dirty="0" smtClean="0">
                <a:latin typeface="DIN Alternate Bold"/>
                <a:cs typeface="DIN Alternate Bold"/>
              </a:rPr>
              <a:t> el </a:t>
            </a:r>
            <a:r>
              <a:rPr lang="en-US" dirty="0" err="1" smtClean="0">
                <a:latin typeface="DIN Alternate Bold"/>
                <a:cs typeface="DIN Alternate Bold"/>
              </a:rPr>
              <a:t>momento</a:t>
            </a:r>
            <a:r>
              <a:rPr lang="en-US" dirty="0" smtClean="0">
                <a:latin typeface="DIN Alternate Bold"/>
                <a:cs typeface="DIN Alternate Bold"/>
              </a:rPr>
              <a:t> de </a:t>
            </a:r>
            <a:r>
              <a:rPr lang="en-US" dirty="0" err="1" smtClean="0">
                <a:latin typeface="DIN Alternate Bold"/>
                <a:cs typeface="DIN Alternate Bold"/>
              </a:rPr>
              <a:t>revelación</a:t>
            </a:r>
            <a:r>
              <a:rPr lang="en-US" dirty="0" smtClean="0">
                <a:latin typeface="DIN Alternate Bold"/>
                <a:cs typeface="DIN Alternate Bold"/>
              </a:rPr>
              <a:t>, el </a:t>
            </a:r>
            <a:r>
              <a:rPr lang="en-US" dirty="0" err="1" smtClean="0">
                <a:latin typeface="DIN Alternate Bold"/>
                <a:cs typeface="DIN Alternate Bold"/>
              </a:rPr>
              <a:t>momento</a:t>
            </a:r>
            <a:r>
              <a:rPr lang="en-US" dirty="0" smtClean="0">
                <a:latin typeface="DIN Alternate Bold"/>
                <a:cs typeface="DIN Alternate Bold"/>
              </a:rPr>
              <a:t> en </a:t>
            </a:r>
            <a:r>
              <a:rPr lang="en-US" dirty="0" err="1" smtClean="0">
                <a:latin typeface="DIN Alternate Bold"/>
                <a:cs typeface="DIN Alternate Bold"/>
              </a:rPr>
              <a:t>que</a:t>
            </a:r>
            <a:r>
              <a:rPr lang="en-US" dirty="0" smtClean="0">
                <a:latin typeface="DIN Alternate Bold"/>
                <a:cs typeface="DIN Alternate Bold"/>
              </a:rPr>
              <a:t> </a:t>
            </a:r>
            <a:r>
              <a:rPr lang="en-US" dirty="0" err="1" smtClean="0">
                <a:latin typeface="DIN Alternate Bold"/>
                <a:cs typeface="DIN Alternate Bold"/>
              </a:rPr>
              <a:t>sus</a:t>
            </a:r>
            <a:r>
              <a:rPr lang="en-US" dirty="0" smtClean="0">
                <a:latin typeface="DIN Alternate Bold"/>
                <a:cs typeface="DIN Alternate Bold"/>
              </a:rPr>
              <a:t> </a:t>
            </a:r>
            <a:r>
              <a:rPr lang="en-US" dirty="0" err="1" smtClean="0">
                <a:latin typeface="DIN Alternate Bold"/>
                <a:cs typeface="DIN Alternate Bold"/>
              </a:rPr>
              <a:t>nietos</a:t>
            </a:r>
            <a:r>
              <a:rPr lang="en-US" dirty="0" smtClean="0">
                <a:latin typeface="DIN Alternate Bold"/>
                <a:cs typeface="DIN Alternate Bold"/>
              </a:rPr>
              <a:t> </a:t>
            </a:r>
            <a:r>
              <a:rPr lang="en-US" dirty="0" err="1" smtClean="0">
                <a:latin typeface="DIN Alternate Bold"/>
                <a:cs typeface="DIN Alternate Bold"/>
              </a:rPr>
              <a:t>reciban</a:t>
            </a:r>
            <a:r>
              <a:rPr lang="en-US" dirty="0" smtClean="0">
                <a:latin typeface="DIN Alternate Bold"/>
                <a:cs typeface="DIN Alternate Bold"/>
              </a:rPr>
              <a:t> </a:t>
            </a:r>
            <a:r>
              <a:rPr lang="en-US" dirty="0" err="1" smtClean="0">
                <a:latin typeface="DIN Alternate Bold"/>
                <a:cs typeface="DIN Alternate Bold"/>
              </a:rPr>
              <a:t>su</a:t>
            </a:r>
            <a:r>
              <a:rPr lang="en-US" dirty="0" smtClean="0">
                <a:latin typeface="DIN Alternate Bold"/>
                <a:cs typeface="DIN Alternate Bold"/>
              </a:rPr>
              <a:t> </a:t>
            </a:r>
            <a:r>
              <a:rPr lang="en-US" dirty="0" err="1" smtClean="0">
                <a:latin typeface="DIN Alternate Bold"/>
                <a:cs typeface="DIN Alternate Bold"/>
              </a:rPr>
              <a:t>herencia</a:t>
            </a:r>
            <a:r>
              <a:rPr lang="en-US" dirty="0" smtClean="0">
                <a:latin typeface="DIN Alternate Bold"/>
                <a:cs typeface="DIN Alternate Bold"/>
              </a:rPr>
              <a:t>.</a:t>
            </a:r>
            <a:endParaRPr lang="en-US" dirty="0">
              <a:latin typeface="DIN Alternate Bold"/>
              <a:cs typeface="DIN Alternate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15650" flipV="1">
            <a:off x="-300322" y="1480199"/>
            <a:ext cx="4654696" cy="20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66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pic>
        <p:nvPicPr>
          <p:cNvPr id="8" name="Picture 7" descr="abuel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2928" y="0"/>
            <a:ext cx="9135879" cy="51435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288643" y="504474"/>
            <a:ext cx="3618593" cy="11025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88CDF4"/>
                </a:solidFill>
                <a:latin typeface="ITC Lubalin Graph Std Medium"/>
                <a:cs typeface="ITC Lubalin Graph Std Medium"/>
              </a:rPr>
              <a:t>LA EJECUCIÓN</a:t>
            </a:r>
            <a:endParaRPr lang="en-US" dirty="0">
              <a:solidFill>
                <a:srgbClr val="88CDF4"/>
              </a:solidFill>
              <a:latin typeface="ITC Lubalin Graph Std Medium"/>
              <a:cs typeface="ITC Lubalin Graph Std Medium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923064" y="1786224"/>
            <a:ext cx="2747930" cy="272092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DIN Alternate Bold"/>
                <a:cs typeface="DIN Alternate Bold"/>
              </a:rPr>
              <a:t>En el </a:t>
            </a:r>
            <a:r>
              <a:rPr lang="en-US" dirty="0" err="1" smtClean="0">
                <a:latin typeface="DIN Alternate Bold"/>
                <a:cs typeface="DIN Alternate Bold"/>
              </a:rPr>
              <a:t>evento</a:t>
            </a:r>
            <a:r>
              <a:rPr lang="en-US" dirty="0" smtClean="0">
                <a:latin typeface="DIN Alternate Bold"/>
                <a:cs typeface="DIN Alternate Bold"/>
              </a:rPr>
              <a:t>, Fernando </a:t>
            </a:r>
            <a:r>
              <a:rPr lang="en-US" dirty="0" err="1" smtClean="0">
                <a:latin typeface="DIN Alternate Bold"/>
                <a:cs typeface="DIN Alternate Bold"/>
              </a:rPr>
              <a:t>Botero</a:t>
            </a:r>
            <a:r>
              <a:rPr lang="en-US" dirty="0" smtClean="0">
                <a:latin typeface="DIN Alternate Bold"/>
                <a:cs typeface="DIN Alternate Bold"/>
              </a:rPr>
              <a:t> </a:t>
            </a:r>
            <a:r>
              <a:rPr lang="en-US" dirty="0" err="1" smtClean="0">
                <a:latin typeface="DIN Alternate Bold"/>
                <a:cs typeface="DIN Alternate Bold"/>
              </a:rPr>
              <a:t>presidirá</a:t>
            </a:r>
            <a:r>
              <a:rPr lang="en-US" dirty="0" smtClean="0">
                <a:latin typeface="DIN Alternate Bold"/>
                <a:cs typeface="DIN Alternate Bold"/>
              </a:rPr>
              <a:t> la </a:t>
            </a:r>
            <a:r>
              <a:rPr lang="en-US" dirty="0" err="1" smtClean="0">
                <a:latin typeface="DIN Alternate Bold"/>
                <a:cs typeface="DIN Alternate Bold"/>
              </a:rPr>
              <a:t>ceremonia</a:t>
            </a:r>
            <a:r>
              <a:rPr lang="en-US" dirty="0" smtClean="0">
                <a:latin typeface="DIN Alternate Bold"/>
                <a:cs typeface="DIN Alternate Bold"/>
              </a:rPr>
              <a:t> a la </a:t>
            </a:r>
            <a:r>
              <a:rPr lang="en-US" dirty="0" err="1" smtClean="0">
                <a:latin typeface="DIN Alternate Bold"/>
                <a:cs typeface="DIN Alternate Bold"/>
              </a:rPr>
              <a:t>que</a:t>
            </a:r>
            <a:r>
              <a:rPr lang="en-US" dirty="0" smtClean="0">
                <a:latin typeface="DIN Alternate Bold"/>
                <a:cs typeface="DIN Alternate Bold"/>
              </a:rPr>
              <a:t> </a:t>
            </a:r>
            <a:r>
              <a:rPr lang="en-US" dirty="0" err="1" smtClean="0">
                <a:latin typeface="DIN Alternate Bold"/>
                <a:cs typeface="DIN Alternate Bold"/>
              </a:rPr>
              <a:t>asistirán</a:t>
            </a:r>
            <a:r>
              <a:rPr lang="en-US" dirty="0" smtClean="0">
                <a:latin typeface="DIN Alternate Bold"/>
                <a:cs typeface="DIN Alternate Bold"/>
              </a:rPr>
              <a:t> </a:t>
            </a:r>
            <a:r>
              <a:rPr lang="en-US" dirty="0" err="1" smtClean="0">
                <a:latin typeface="DIN Alternate Bold"/>
                <a:cs typeface="DIN Alternate Bold"/>
              </a:rPr>
              <a:t>periodistas</a:t>
            </a:r>
            <a:r>
              <a:rPr lang="en-US" dirty="0" smtClean="0">
                <a:latin typeface="DIN Alternate Bold"/>
                <a:cs typeface="DIN Alternate Bold"/>
              </a:rPr>
              <a:t>, </a:t>
            </a:r>
            <a:r>
              <a:rPr lang="en-US" dirty="0" err="1" smtClean="0">
                <a:latin typeface="DIN Alternate Bold"/>
                <a:cs typeface="DIN Alternate Bold"/>
              </a:rPr>
              <a:t>abuelos</a:t>
            </a:r>
            <a:r>
              <a:rPr lang="en-US" dirty="0" smtClean="0">
                <a:latin typeface="DIN Alternate Bold"/>
                <a:cs typeface="DIN Alternate Bold"/>
              </a:rPr>
              <a:t> y </a:t>
            </a:r>
            <a:r>
              <a:rPr lang="en-US" dirty="0" err="1" smtClean="0">
                <a:latin typeface="DIN Alternate Bold"/>
                <a:cs typeface="DIN Alternate Bold"/>
              </a:rPr>
              <a:t>nietos</a:t>
            </a:r>
            <a:r>
              <a:rPr lang="en-US" dirty="0" smtClean="0">
                <a:latin typeface="DIN Alternate Bold"/>
                <a:cs typeface="DIN Alternate Bold"/>
              </a:rPr>
              <a:t> </a:t>
            </a:r>
            <a:r>
              <a:rPr lang="en-US" dirty="0" err="1" smtClean="0">
                <a:latin typeface="DIN Alternate Bold"/>
                <a:cs typeface="DIN Alternate Bold"/>
              </a:rPr>
              <a:t>invitados</a:t>
            </a:r>
            <a:r>
              <a:rPr lang="en-US" dirty="0" smtClean="0">
                <a:latin typeface="DIN Alternate Bold"/>
                <a:cs typeface="DIN Alternate Bold"/>
              </a:rPr>
              <a:t>, </a:t>
            </a:r>
            <a:r>
              <a:rPr lang="en-US" dirty="0" err="1" smtClean="0">
                <a:latin typeface="DIN Alternate Bold"/>
                <a:cs typeface="DIN Alternate Bold"/>
              </a:rPr>
              <a:t>allí</a:t>
            </a:r>
            <a:r>
              <a:rPr lang="en-US" dirty="0" smtClean="0">
                <a:latin typeface="DIN Alternate Bold"/>
                <a:cs typeface="DIN Alternate Bold"/>
              </a:rPr>
              <a:t> les </a:t>
            </a:r>
            <a:r>
              <a:rPr lang="en-US" dirty="0" err="1" smtClean="0">
                <a:latin typeface="DIN Alternate Bold"/>
                <a:cs typeface="DIN Alternate Bold"/>
              </a:rPr>
              <a:t>revelará</a:t>
            </a:r>
            <a:r>
              <a:rPr lang="en-US" dirty="0" smtClean="0">
                <a:latin typeface="DIN Alternate Bold"/>
                <a:cs typeface="DIN Alternate Bold"/>
              </a:rPr>
              <a:t> </a:t>
            </a:r>
            <a:r>
              <a:rPr lang="en-US" dirty="0" err="1" smtClean="0">
                <a:latin typeface="DIN Alternate Bold"/>
                <a:cs typeface="DIN Alternate Bold"/>
              </a:rPr>
              <a:t>su</a:t>
            </a:r>
            <a:r>
              <a:rPr lang="en-US" dirty="0" smtClean="0">
                <a:latin typeface="DIN Alternate Bold"/>
                <a:cs typeface="DIN Alternate Bold"/>
              </a:rPr>
              <a:t> </a:t>
            </a:r>
            <a:r>
              <a:rPr lang="en-US" dirty="0" err="1" smtClean="0">
                <a:latin typeface="DIN Alternate Bold"/>
                <a:cs typeface="DIN Alternate Bold"/>
              </a:rPr>
              <a:t>mensaje</a:t>
            </a:r>
            <a:r>
              <a:rPr lang="en-US" dirty="0" smtClean="0">
                <a:latin typeface="DIN Alternate Bold"/>
                <a:cs typeface="DIN Alternate Bold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en-US" sz="2600" b="1" i="1" dirty="0" smtClean="0">
                <a:latin typeface="DIN Alternate Bold"/>
                <a:cs typeface="DIN Alternate Bold"/>
              </a:rPr>
              <a:t>“La </a:t>
            </a:r>
            <a:r>
              <a:rPr lang="en-US" sz="2600" b="1" i="1" dirty="0" err="1" smtClean="0">
                <a:latin typeface="DIN Alternate Bold"/>
                <a:cs typeface="DIN Alternate Bold"/>
              </a:rPr>
              <a:t>mejor</a:t>
            </a:r>
            <a:r>
              <a:rPr lang="en-US" sz="2600" b="1" i="1" dirty="0" smtClean="0">
                <a:latin typeface="DIN Alternate Bold"/>
                <a:cs typeface="DIN Alternate Bold"/>
              </a:rPr>
              <a:t> </a:t>
            </a:r>
            <a:r>
              <a:rPr lang="en-US" sz="2600" b="1" i="1" dirty="0" err="1" smtClean="0">
                <a:latin typeface="DIN Alternate Bold"/>
                <a:cs typeface="DIN Alternate Bold"/>
              </a:rPr>
              <a:t>herencia</a:t>
            </a:r>
            <a:r>
              <a:rPr lang="en-US" sz="2600" b="1" i="1" dirty="0" smtClean="0">
                <a:latin typeface="DIN Alternate Bold"/>
                <a:cs typeface="DIN Alternate Bold"/>
              </a:rPr>
              <a:t> </a:t>
            </a:r>
            <a:r>
              <a:rPr lang="en-US" sz="2600" b="1" i="1" dirty="0" err="1" smtClean="0">
                <a:latin typeface="DIN Alternate Bold"/>
                <a:cs typeface="DIN Alternate Bold"/>
              </a:rPr>
              <a:t>que</a:t>
            </a:r>
            <a:r>
              <a:rPr lang="en-US" sz="2600" b="1" i="1" dirty="0" smtClean="0">
                <a:latin typeface="DIN Alternate Bold"/>
                <a:cs typeface="DIN Alternate Bold"/>
              </a:rPr>
              <a:t> mi </a:t>
            </a:r>
            <a:r>
              <a:rPr lang="en-US" sz="2600" b="1" i="1" dirty="0" err="1" smtClean="0">
                <a:latin typeface="DIN Alternate Bold"/>
                <a:cs typeface="DIN Alternate Bold"/>
              </a:rPr>
              <a:t>generación</a:t>
            </a:r>
            <a:r>
              <a:rPr lang="en-US" sz="2600" b="1" i="1" dirty="0" smtClean="0">
                <a:latin typeface="DIN Alternate Bold"/>
                <a:cs typeface="DIN Alternate Bold"/>
              </a:rPr>
              <a:t> </a:t>
            </a:r>
            <a:r>
              <a:rPr lang="en-US" sz="2600" b="1" i="1" dirty="0" err="1" smtClean="0">
                <a:latin typeface="DIN Alternate Bold"/>
                <a:cs typeface="DIN Alternate Bold"/>
              </a:rPr>
              <a:t>puede</a:t>
            </a:r>
            <a:r>
              <a:rPr lang="en-US" sz="2600" b="1" i="1" dirty="0" smtClean="0">
                <a:latin typeface="DIN Alternate Bold"/>
                <a:cs typeface="DIN Alternate Bold"/>
              </a:rPr>
              <a:t> </a:t>
            </a:r>
            <a:r>
              <a:rPr lang="en-US" sz="2600" b="1" i="1" dirty="0" err="1" smtClean="0">
                <a:latin typeface="DIN Alternate Bold"/>
                <a:cs typeface="DIN Alternate Bold"/>
              </a:rPr>
              <a:t>dejar</a:t>
            </a:r>
            <a:r>
              <a:rPr lang="en-US" sz="2600" b="1" i="1" dirty="0" smtClean="0">
                <a:latin typeface="DIN Alternate Bold"/>
                <a:cs typeface="DIN Alternate Bold"/>
              </a:rPr>
              <a:t> a la </a:t>
            </a:r>
            <a:r>
              <a:rPr lang="en-US" sz="2600" b="1" i="1" dirty="0" err="1" smtClean="0">
                <a:latin typeface="DIN Alternate Bold"/>
                <a:cs typeface="DIN Alternate Bold"/>
              </a:rPr>
              <a:t>suya</a:t>
            </a:r>
            <a:r>
              <a:rPr lang="en-US" sz="2600" b="1" i="1" dirty="0" smtClean="0">
                <a:latin typeface="DIN Alternate Bold"/>
                <a:cs typeface="DIN Alternate Bold"/>
              </a:rPr>
              <a:t>, </a:t>
            </a:r>
            <a:r>
              <a:rPr lang="en-US" sz="2600" b="1" i="1" dirty="0" err="1" smtClean="0">
                <a:latin typeface="DIN Alternate Bold"/>
                <a:cs typeface="DIN Alternate Bold"/>
              </a:rPr>
              <a:t>es</a:t>
            </a:r>
            <a:r>
              <a:rPr lang="en-US" sz="2600" b="1" i="1" dirty="0" smtClean="0">
                <a:latin typeface="DIN Alternate Bold"/>
                <a:cs typeface="DIN Alternate Bold"/>
              </a:rPr>
              <a:t> </a:t>
            </a:r>
            <a:r>
              <a:rPr lang="en-US" sz="2600" b="1" i="1" dirty="0" err="1" smtClean="0">
                <a:latin typeface="DIN Alternate Bold"/>
                <a:cs typeface="DIN Alternate Bold"/>
              </a:rPr>
              <a:t>mantenerse</a:t>
            </a:r>
            <a:r>
              <a:rPr lang="en-US" sz="2600" b="1" i="1" dirty="0" smtClean="0">
                <a:latin typeface="DIN Alternate Bold"/>
                <a:cs typeface="DIN Alternate Bold"/>
              </a:rPr>
              <a:t> </a:t>
            </a:r>
            <a:r>
              <a:rPr lang="en-US" sz="2600" b="1" i="1" dirty="0" err="1" smtClean="0">
                <a:latin typeface="DIN Alternate Bold"/>
                <a:cs typeface="DIN Alternate Bold"/>
              </a:rPr>
              <a:t>informados</a:t>
            </a:r>
            <a:r>
              <a:rPr lang="en-US" sz="2600" b="1" i="1" dirty="0" smtClean="0">
                <a:latin typeface="DIN Alternate Bold"/>
                <a:cs typeface="DIN Alternate Bold"/>
              </a:rPr>
              <a:t> </a:t>
            </a:r>
            <a:r>
              <a:rPr lang="en-US" sz="2600" b="1" i="1" dirty="0" err="1" smtClean="0">
                <a:latin typeface="DIN Alternate Bold"/>
                <a:cs typeface="DIN Alternate Bold"/>
              </a:rPr>
              <a:t>todo</a:t>
            </a:r>
            <a:r>
              <a:rPr lang="en-US" sz="2600" b="1" i="1" dirty="0" smtClean="0">
                <a:latin typeface="DIN Alternate Bold"/>
                <a:cs typeface="DIN Alternate Bold"/>
              </a:rPr>
              <a:t> el </a:t>
            </a:r>
            <a:r>
              <a:rPr lang="en-US" sz="2600" b="1" i="1" dirty="0" err="1" smtClean="0">
                <a:latin typeface="DIN Alternate Bold"/>
                <a:cs typeface="DIN Alternate Bold"/>
              </a:rPr>
              <a:t>tiempo</a:t>
            </a:r>
            <a:r>
              <a:rPr lang="en-US" sz="2600" b="1" i="1" dirty="0" smtClean="0">
                <a:latin typeface="DIN Alternate Bold"/>
                <a:cs typeface="DIN Alternate Bold"/>
              </a:rPr>
              <a:t> con El </a:t>
            </a:r>
            <a:r>
              <a:rPr lang="en-US" sz="2600" b="1" i="1" dirty="0" err="1" smtClean="0">
                <a:latin typeface="DIN Alternate Bold"/>
                <a:cs typeface="DIN Alternate Bold"/>
              </a:rPr>
              <a:t>Tiempo</a:t>
            </a:r>
            <a:r>
              <a:rPr lang="en-US" sz="2600" b="1" i="1" dirty="0" smtClean="0">
                <a:latin typeface="DIN Alternate Bold"/>
                <a:cs typeface="DIN Alternate Bold"/>
              </a:rPr>
              <a:t>”</a:t>
            </a:r>
            <a:endParaRPr lang="en-US" sz="2600" b="1" i="1" dirty="0">
              <a:latin typeface="DIN Alternate Bold"/>
              <a:cs typeface="DIN Alternate Bold"/>
            </a:endParaRPr>
          </a:p>
        </p:txBody>
      </p:sp>
    </p:spTree>
    <p:extLst>
      <p:ext uri="{BB962C8B-B14F-4D97-AF65-F5344CB8AC3E}">
        <p14:creationId xmlns:p14="http://schemas.microsoft.com/office/powerpoint/2010/main" val="2088116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YLPR-000108-Herencia 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32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665</TotalTime>
  <Words>303</Words>
  <Application>Microsoft Macintosh PowerPoint</Application>
  <PresentationFormat>On-screen Show (16:9)</PresentationFormat>
  <Paragraphs>17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Revolution</vt:lpstr>
      <vt:lpstr>PowerPoint Presentation</vt:lpstr>
      <vt:lpstr>RETO</vt:lpstr>
      <vt:lpstr>RACIONAL</vt:lpstr>
      <vt:lpstr>IDEA CREATIVA</vt:lpstr>
      <vt:lpstr>LA EJECUCIÓN</vt:lpstr>
      <vt:lpstr>LA EJECUCIÓN</vt:lpstr>
      <vt:lpstr>LA EJECUCIÓN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Jwt jwt</cp:lastModifiedBy>
  <cp:revision>103</cp:revision>
  <dcterms:created xsi:type="dcterms:W3CDTF">2010-04-12T23:12:02Z</dcterms:created>
  <dcterms:modified xsi:type="dcterms:W3CDTF">2015-03-08T18:12:07Z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